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428" r:id="rId3"/>
    <p:sldId id="316" r:id="rId4"/>
    <p:sldId id="381" r:id="rId5"/>
    <p:sldId id="441" r:id="rId6"/>
    <p:sldId id="429" r:id="rId7"/>
    <p:sldId id="449" r:id="rId8"/>
    <p:sldId id="430" r:id="rId9"/>
    <p:sldId id="431" r:id="rId10"/>
    <p:sldId id="432" r:id="rId11"/>
    <p:sldId id="276" r:id="rId12"/>
    <p:sldId id="273" r:id="rId13"/>
    <p:sldId id="274" r:id="rId14"/>
    <p:sldId id="287" r:id="rId15"/>
    <p:sldId id="277" r:id="rId16"/>
    <p:sldId id="282" r:id="rId17"/>
    <p:sldId id="275" r:id="rId18"/>
    <p:sldId id="283" r:id="rId19"/>
    <p:sldId id="286" r:id="rId20"/>
    <p:sldId id="278" r:id="rId21"/>
    <p:sldId id="279" r:id="rId22"/>
    <p:sldId id="280" r:id="rId23"/>
    <p:sldId id="438" r:id="rId24"/>
    <p:sldId id="420" r:id="rId25"/>
    <p:sldId id="437" r:id="rId26"/>
    <p:sldId id="281" r:id="rId27"/>
    <p:sldId id="443" r:id="rId28"/>
    <p:sldId id="453" r:id="rId29"/>
    <p:sldId id="451" r:id="rId30"/>
    <p:sldId id="452" r:id="rId31"/>
    <p:sldId id="454" r:id="rId32"/>
    <p:sldId id="446" r:id="rId33"/>
    <p:sldId id="447" r:id="rId34"/>
    <p:sldId id="450" r:id="rId35"/>
    <p:sldId id="448" r:id="rId36"/>
    <p:sldId id="445" r:id="rId37"/>
    <p:sldId id="270" r:id="rId38"/>
    <p:sldId id="2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21077-D051-425D-BC41-A40AEDC47175}" v="2" dt="2020-07-25T06:06:18.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46"/>
  </p:normalViewPr>
  <p:slideViewPr>
    <p:cSldViewPr snapToGrid="0" snapToObjects="1">
      <p:cViewPr varScale="1">
        <p:scale>
          <a:sx n="110" d="100"/>
          <a:sy n="110" d="100"/>
        </p:scale>
        <p:origin x="516"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y EL Housieny" userId="45fd08fbe1ed4aa6" providerId="LiveId" clId="{ADB6FCEE-FC4E-8841-BD05-BFBE4CC8A20B}"/>
    <pc:docChg chg="undo custSel addSld delSld modSld sldOrd">
      <pc:chgData name="Rany EL Housieny" userId="45fd08fbe1ed4aa6" providerId="LiveId" clId="{ADB6FCEE-FC4E-8841-BD05-BFBE4CC8A20B}" dt="2020-07-24T05:32:43.070" v="16"/>
      <pc:docMkLst>
        <pc:docMk/>
      </pc:docMkLst>
      <pc:sldChg chg="add">
        <pc:chgData name="Rany EL Housieny" userId="45fd08fbe1ed4aa6" providerId="LiveId" clId="{ADB6FCEE-FC4E-8841-BD05-BFBE4CC8A20B}" dt="2020-07-24T02:32:32.352" v="11"/>
        <pc:sldMkLst>
          <pc:docMk/>
          <pc:sldMk cId="2123124850" sldId="281"/>
        </pc:sldMkLst>
      </pc:sldChg>
      <pc:sldChg chg="del">
        <pc:chgData name="Rany EL Housieny" userId="45fd08fbe1ed4aa6" providerId="LiveId" clId="{ADB6FCEE-FC4E-8841-BD05-BFBE4CC8A20B}" dt="2020-07-24T02:32:28.538" v="9" actId="2696"/>
        <pc:sldMkLst>
          <pc:docMk/>
          <pc:sldMk cId="3032049501" sldId="281"/>
        </pc:sldMkLst>
      </pc:sldChg>
      <pc:sldChg chg="ord">
        <pc:chgData name="Rany EL Housieny" userId="45fd08fbe1ed4aa6" providerId="LiveId" clId="{ADB6FCEE-FC4E-8841-BD05-BFBE4CC8A20B}" dt="2020-07-24T05:32:43.070" v="16"/>
        <pc:sldMkLst>
          <pc:docMk/>
          <pc:sldMk cId="3133869537" sldId="282"/>
        </pc:sldMkLst>
      </pc:sldChg>
      <pc:sldChg chg="addSp delSp modSp add del mod">
        <pc:chgData name="Rany EL Housieny" userId="45fd08fbe1ed4aa6" providerId="LiveId" clId="{ADB6FCEE-FC4E-8841-BD05-BFBE4CC8A20B}" dt="2020-07-24T02:31:26.859" v="7"/>
        <pc:sldMkLst>
          <pc:docMk/>
          <pc:sldMk cId="1210063045" sldId="420"/>
        </pc:sldMkLst>
        <pc:picChg chg="add del mod">
          <ac:chgData name="Rany EL Housieny" userId="45fd08fbe1ed4aa6" providerId="LiveId" clId="{ADB6FCEE-FC4E-8841-BD05-BFBE4CC8A20B}" dt="2020-07-24T02:31:26.077" v="6" actId="478"/>
          <ac:picMkLst>
            <pc:docMk/>
            <pc:sldMk cId="1210063045" sldId="420"/>
            <ac:picMk id="4" creationId="{0ABF4FA6-D98C-8741-ADB2-66463296055A}"/>
          </ac:picMkLst>
        </pc:picChg>
        <pc:picChg chg="add mod">
          <ac:chgData name="Rany EL Housieny" userId="45fd08fbe1ed4aa6" providerId="LiveId" clId="{ADB6FCEE-FC4E-8841-BD05-BFBE4CC8A20B}" dt="2020-07-24T02:31:26.859" v="7"/>
          <ac:picMkLst>
            <pc:docMk/>
            <pc:sldMk cId="1210063045" sldId="420"/>
            <ac:picMk id="5" creationId="{BBA937D8-CF25-1B45-8295-CC0D7030A5B5}"/>
          </ac:picMkLst>
        </pc:picChg>
        <pc:picChg chg="del">
          <ac:chgData name="Rany EL Housieny" userId="45fd08fbe1ed4aa6" providerId="LiveId" clId="{ADB6FCEE-FC4E-8841-BD05-BFBE4CC8A20B}" dt="2020-07-19T00:33:31.546" v="2" actId="478"/>
          <ac:picMkLst>
            <pc:docMk/>
            <pc:sldMk cId="1210063045" sldId="420"/>
            <ac:picMk id="8" creationId="{9F1FA77F-DBE8-E148-85B4-EDA20AE6C42A}"/>
          </ac:picMkLst>
        </pc:picChg>
      </pc:sldChg>
      <pc:sldChg chg="add">
        <pc:chgData name="Rany EL Housieny" userId="45fd08fbe1ed4aa6" providerId="LiveId" clId="{ADB6FCEE-FC4E-8841-BD05-BFBE4CC8A20B}" dt="2020-07-24T02:32:32.352" v="11"/>
        <pc:sldMkLst>
          <pc:docMk/>
          <pc:sldMk cId="1513886486" sldId="437"/>
        </pc:sldMkLst>
      </pc:sldChg>
      <pc:sldChg chg="del">
        <pc:chgData name="Rany EL Housieny" userId="45fd08fbe1ed4aa6" providerId="LiveId" clId="{ADB6FCEE-FC4E-8841-BD05-BFBE4CC8A20B}" dt="2020-07-24T02:32:27.977" v="8" actId="2696"/>
        <pc:sldMkLst>
          <pc:docMk/>
          <pc:sldMk cId="1625876740" sldId="437"/>
        </pc:sldMkLst>
      </pc:sldChg>
      <pc:sldChg chg="add">
        <pc:chgData name="Rany EL Housieny" userId="45fd08fbe1ed4aa6" providerId="LiveId" clId="{ADB6FCEE-FC4E-8841-BD05-BFBE4CC8A20B}" dt="2020-07-24T02:32:32.352" v="11"/>
        <pc:sldMkLst>
          <pc:docMk/>
          <pc:sldMk cId="1180097895" sldId="443"/>
        </pc:sldMkLst>
      </pc:sldChg>
      <pc:sldChg chg="del">
        <pc:chgData name="Rany EL Housieny" userId="45fd08fbe1ed4aa6" providerId="LiveId" clId="{ADB6FCEE-FC4E-8841-BD05-BFBE4CC8A20B}" dt="2020-07-24T02:32:29.084" v="10" actId="2696"/>
        <pc:sldMkLst>
          <pc:docMk/>
          <pc:sldMk cId="2593306523" sldId="443"/>
        </pc:sldMkLst>
      </pc:sldChg>
      <pc:sldChg chg="add ord">
        <pc:chgData name="Rany EL Housieny" userId="45fd08fbe1ed4aa6" providerId="LiveId" clId="{ADB6FCEE-FC4E-8841-BD05-BFBE4CC8A20B}" dt="2020-07-24T03:15:19.330" v="15"/>
        <pc:sldMkLst>
          <pc:docMk/>
          <pc:sldMk cId="363788945" sldId="450"/>
        </pc:sldMkLst>
      </pc:sldChg>
      <pc:sldChg chg="add">
        <pc:chgData name="Rany EL Housieny" userId="45fd08fbe1ed4aa6" providerId="LiveId" clId="{ADB6FCEE-FC4E-8841-BD05-BFBE4CC8A20B}" dt="2020-07-24T02:32:32.352" v="11"/>
        <pc:sldMkLst>
          <pc:docMk/>
          <pc:sldMk cId="3435241415" sldId="451"/>
        </pc:sldMkLst>
      </pc:sldChg>
      <pc:sldChg chg="add">
        <pc:chgData name="Rany EL Housieny" userId="45fd08fbe1ed4aa6" providerId="LiveId" clId="{ADB6FCEE-FC4E-8841-BD05-BFBE4CC8A20B}" dt="2020-07-24T02:32:32.352" v="11"/>
        <pc:sldMkLst>
          <pc:docMk/>
          <pc:sldMk cId="1186713665" sldId="452"/>
        </pc:sldMkLst>
      </pc:sldChg>
      <pc:sldChg chg="add ord">
        <pc:chgData name="Rany EL Housieny" userId="45fd08fbe1ed4aa6" providerId="LiveId" clId="{ADB6FCEE-FC4E-8841-BD05-BFBE4CC8A20B}" dt="2020-07-24T02:33:06.205" v="12"/>
        <pc:sldMkLst>
          <pc:docMk/>
          <pc:sldMk cId="3797944818" sldId="453"/>
        </pc:sldMkLst>
      </pc:sldChg>
      <pc:sldChg chg="add">
        <pc:chgData name="Rany EL Housieny" userId="45fd08fbe1ed4aa6" providerId="LiveId" clId="{ADB6FCEE-FC4E-8841-BD05-BFBE4CC8A20B}" dt="2020-07-24T02:32:32.352" v="11"/>
        <pc:sldMkLst>
          <pc:docMk/>
          <pc:sldMk cId="310154037" sldId="454"/>
        </pc:sldMkLst>
      </pc:sldChg>
    </pc:docChg>
  </pc:docChgLst>
  <pc:docChgLst>
    <pc:chgData name="Rany EL Housieny" userId="45fd08fbe1ed4aa6" providerId="LiveId" clId="{06421077-D051-425D-BC41-A40AEDC47175}"/>
    <pc:docChg chg="undo custSel addSld delSld modSld sldOrd">
      <pc:chgData name="Rany EL Housieny" userId="45fd08fbe1ed4aa6" providerId="LiveId" clId="{06421077-D051-425D-BC41-A40AEDC47175}" dt="2020-07-25T06:06:18.827" v="540"/>
      <pc:docMkLst>
        <pc:docMk/>
      </pc:docMkLst>
      <pc:sldChg chg="addSp delSp modSp mod modTransition modAnim">
        <pc:chgData name="Rany EL Housieny" userId="45fd08fbe1ed4aa6" providerId="LiveId" clId="{06421077-D051-425D-BC41-A40AEDC47175}" dt="2020-07-25T06:06:18.827" v="540"/>
        <pc:sldMkLst>
          <pc:docMk/>
          <pc:sldMk cId="2194068535" sldId="266"/>
        </pc:sldMkLst>
        <pc:spChg chg="del">
          <ac:chgData name="Rany EL Housieny" userId="45fd08fbe1ed4aa6" providerId="LiveId" clId="{06421077-D051-425D-BC41-A40AEDC47175}" dt="2020-07-18T02:04:56.135" v="6" actId="478"/>
          <ac:spMkLst>
            <pc:docMk/>
            <pc:sldMk cId="2194068535" sldId="266"/>
            <ac:spMk id="4" creationId="{AD88D468-91E8-2346-B007-B36A6F67782A}"/>
          </ac:spMkLst>
        </pc:spChg>
        <pc:spChg chg="del">
          <ac:chgData name="Rany EL Housieny" userId="45fd08fbe1ed4aa6" providerId="LiveId" clId="{06421077-D051-425D-BC41-A40AEDC47175}" dt="2020-07-18T02:05:01.982" v="7" actId="478"/>
          <ac:spMkLst>
            <pc:docMk/>
            <pc:sldMk cId="2194068535" sldId="266"/>
            <ac:spMk id="5" creationId="{E0FBAFE4-2A5D-9E46-9035-73D28F3E863E}"/>
          </ac:spMkLst>
        </pc:spChg>
        <pc:spChg chg="del mod">
          <ac:chgData name="Rany EL Housieny" userId="45fd08fbe1ed4aa6" providerId="LiveId" clId="{06421077-D051-425D-BC41-A40AEDC47175}" dt="2020-07-18T02:04:51.754" v="5" actId="478"/>
          <ac:spMkLst>
            <pc:docMk/>
            <pc:sldMk cId="2194068535" sldId="266"/>
            <ac:spMk id="6" creationId="{3FBE7EB9-48BC-1E49-9F6D-EADF6AC2187C}"/>
          </ac:spMkLst>
        </pc:spChg>
        <pc:picChg chg="add mod">
          <ac:chgData name="Rany EL Housieny" userId="45fd08fbe1ed4aa6" providerId="LiveId" clId="{06421077-D051-425D-BC41-A40AEDC47175}" dt="2020-07-25T06:06:18.827" v="540"/>
          <ac:picMkLst>
            <pc:docMk/>
            <pc:sldMk cId="2194068535" sldId="266"/>
            <ac:picMk id="2" creationId="{5DC67D74-8822-4F96-B000-8CD7B206B23B}"/>
          </ac:picMkLst>
        </pc:picChg>
        <pc:picChg chg="add del mod">
          <ac:chgData name="Rany EL Housieny" userId="45fd08fbe1ed4aa6" providerId="LiveId" clId="{06421077-D051-425D-BC41-A40AEDC47175}" dt="2020-07-18T04:40:08.558" v="498"/>
          <ac:picMkLst>
            <pc:docMk/>
            <pc:sldMk cId="2194068535" sldId="266"/>
            <ac:picMk id="2" creationId="{84C54952-3E60-44C9-951D-280FC5BC41C9}"/>
          </ac:picMkLst>
        </pc:picChg>
      </pc:sldChg>
      <pc:sldChg chg="delSp modTransition modAnim">
        <pc:chgData name="Rany EL Housieny" userId="45fd08fbe1ed4aa6" providerId="LiveId" clId="{06421077-D051-425D-BC41-A40AEDC47175}" dt="2020-07-18T04:40:08.558" v="498"/>
        <pc:sldMkLst>
          <pc:docMk/>
          <pc:sldMk cId="3955864387" sldId="267"/>
        </pc:sldMkLst>
        <pc:picChg chg="del">
          <ac:chgData name="Rany EL Housieny" userId="45fd08fbe1ed4aa6" providerId="LiveId" clId="{06421077-D051-425D-BC41-A40AEDC47175}" dt="2020-07-18T02:04:20.759" v="1"/>
          <ac:picMkLst>
            <pc:docMk/>
            <pc:sldMk cId="3955864387" sldId="267"/>
            <ac:picMk id="4" creationId="{82DEB6E5-B089-1849-B199-798201105E85}"/>
          </ac:picMkLst>
        </pc:picChg>
      </pc:sldChg>
      <pc:sldChg chg="addSp modSp modTransition">
        <pc:chgData name="Rany EL Housieny" userId="45fd08fbe1ed4aa6" providerId="LiveId" clId="{06421077-D051-425D-BC41-A40AEDC47175}" dt="2020-07-25T06:06:18.827" v="540"/>
        <pc:sldMkLst>
          <pc:docMk/>
          <pc:sldMk cId="246029900" sldId="270"/>
        </pc:sldMkLst>
        <pc:picChg chg="add mod">
          <ac:chgData name="Rany EL Housieny" userId="45fd08fbe1ed4aa6" providerId="LiveId" clId="{06421077-D051-425D-BC41-A40AEDC47175}" dt="2020-07-25T06:06:18.827" v="540"/>
          <ac:picMkLst>
            <pc:docMk/>
            <pc:sldMk cId="246029900" sldId="270"/>
            <ac:picMk id="3" creationId="{B8F89A25-1340-41C8-8786-84EA3B01477F}"/>
          </ac:picMkLst>
        </pc:picChg>
      </pc:sldChg>
      <pc:sldChg chg="del modTransition">
        <pc:chgData name="Rany EL Housieny" userId="45fd08fbe1ed4aa6" providerId="LiveId" clId="{06421077-D051-425D-BC41-A40AEDC47175}" dt="2020-07-18T02:05:11.505" v="8" actId="47"/>
        <pc:sldMkLst>
          <pc:docMk/>
          <pc:sldMk cId="3044381953" sldId="272"/>
        </pc:sldMkLst>
      </pc:sldChg>
      <pc:sldChg chg="addSp delSp modSp mod modTransition modAnim">
        <pc:chgData name="Rany EL Housieny" userId="45fd08fbe1ed4aa6" providerId="LiveId" clId="{06421077-D051-425D-BC41-A40AEDC47175}" dt="2020-07-25T06:06:18.827" v="540"/>
        <pc:sldMkLst>
          <pc:docMk/>
          <pc:sldMk cId="2353414084" sldId="273"/>
        </pc:sldMkLst>
        <pc:spChg chg="mod">
          <ac:chgData name="Rany EL Housieny" userId="45fd08fbe1ed4aa6" providerId="LiveId" clId="{06421077-D051-425D-BC41-A40AEDC47175}" dt="2020-07-18T02:12:02.976" v="440" actId="13926"/>
          <ac:spMkLst>
            <pc:docMk/>
            <pc:sldMk cId="2353414084" sldId="273"/>
            <ac:spMk id="2" creationId="{D50BFB61-A25D-4FAA-A3AA-4CE98314FB49}"/>
          </ac:spMkLst>
        </pc:spChg>
        <pc:picChg chg="del">
          <ac:chgData name="Rany EL Housieny" userId="45fd08fbe1ed4aa6" providerId="LiveId" clId="{06421077-D051-425D-BC41-A40AEDC47175}" dt="2020-07-18T02:04:20.759" v="1"/>
          <ac:picMkLst>
            <pc:docMk/>
            <pc:sldMk cId="2353414084" sldId="273"/>
            <ac:picMk id="3" creationId="{9BC12935-25CE-41E0-8674-6E3E87495FF7}"/>
          </ac:picMkLst>
        </pc:picChg>
        <pc:picChg chg="add mod">
          <ac:chgData name="Rany EL Housieny" userId="45fd08fbe1ed4aa6" providerId="LiveId" clId="{06421077-D051-425D-BC41-A40AEDC47175}" dt="2020-07-25T06:06:18.827" v="540"/>
          <ac:picMkLst>
            <pc:docMk/>
            <pc:sldMk cId="2353414084" sldId="273"/>
            <ac:picMk id="3" creationId="{DDF2CE25-35C9-400E-A9D7-E1BEE49E5023}"/>
          </ac:picMkLst>
        </pc:picChg>
      </pc:sldChg>
      <pc:sldChg chg="addSp delSp modSp mod modTransition modAnim">
        <pc:chgData name="Rany EL Housieny" userId="45fd08fbe1ed4aa6" providerId="LiveId" clId="{06421077-D051-425D-BC41-A40AEDC47175}" dt="2020-07-25T06:06:18.827" v="540"/>
        <pc:sldMkLst>
          <pc:docMk/>
          <pc:sldMk cId="1029413657" sldId="274"/>
        </pc:sldMkLst>
        <pc:graphicFrameChg chg="modGraphic">
          <ac:chgData name="Rany EL Housieny" userId="45fd08fbe1ed4aa6" providerId="LiveId" clId="{06421077-D051-425D-BC41-A40AEDC47175}" dt="2020-07-18T02:13:02.096" v="446" actId="13926"/>
          <ac:graphicFrameMkLst>
            <pc:docMk/>
            <pc:sldMk cId="1029413657" sldId="274"/>
            <ac:graphicFrameMk id="4" creationId="{2B4DB36F-FA2D-4888-BEBD-7B755B0E1161}"/>
          </ac:graphicFrameMkLst>
        </pc:graphicFrameChg>
        <pc:picChg chg="add mod">
          <ac:chgData name="Rany EL Housieny" userId="45fd08fbe1ed4aa6" providerId="LiveId" clId="{06421077-D051-425D-BC41-A40AEDC47175}" dt="2020-07-25T06:06:18.827" v="540"/>
          <ac:picMkLst>
            <pc:docMk/>
            <pc:sldMk cId="1029413657" sldId="274"/>
            <ac:picMk id="5" creationId="{1B7CF1F9-EF80-4BA2-B13E-89D06F5265FE}"/>
          </ac:picMkLst>
        </pc:picChg>
        <pc:picChg chg="del">
          <ac:chgData name="Rany EL Housieny" userId="45fd08fbe1ed4aa6" providerId="LiveId" clId="{06421077-D051-425D-BC41-A40AEDC47175}" dt="2020-07-18T02:04:20.759" v="1"/>
          <ac:picMkLst>
            <pc:docMk/>
            <pc:sldMk cId="1029413657" sldId="274"/>
            <ac:picMk id="6" creationId="{EB772FAE-A16B-4051-B020-E1831BA3F4AD}"/>
          </ac:picMkLst>
        </pc:picChg>
      </pc:sldChg>
      <pc:sldChg chg="addSp delSp modSp modTransition modAnim">
        <pc:chgData name="Rany EL Housieny" userId="45fd08fbe1ed4aa6" providerId="LiveId" clId="{06421077-D051-425D-BC41-A40AEDC47175}" dt="2020-07-25T06:06:18.827" v="540"/>
        <pc:sldMkLst>
          <pc:docMk/>
          <pc:sldMk cId="2697598046" sldId="275"/>
        </pc:sldMkLst>
        <pc:picChg chg="del">
          <ac:chgData name="Rany EL Housieny" userId="45fd08fbe1ed4aa6" providerId="LiveId" clId="{06421077-D051-425D-BC41-A40AEDC47175}" dt="2020-07-18T02:04:20.759" v="1"/>
          <ac:picMkLst>
            <pc:docMk/>
            <pc:sldMk cId="2697598046" sldId="275"/>
            <ac:picMk id="4" creationId="{00000000-0000-0000-0000-000000000000}"/>
          </ac:picMkLst>
        </pc:picChg>
        <pc:picChg chg="add mod">
          <ac:chgData name="Rany EL Housieny" userId="45fd08fbe1ed4aa6" providerId="LiveId" clId="{06421077-D051-425D-BC41-A40AEDC47175}" dt="2020-07-25T06:06:18.827" v="540"/>
          <ac:picMkLst>
            <pc:docMk/>
            <pc:sldMk cId="2697598046" sldId="275"/>
            <ac:picMk id="4" creationId="{800CBF36-AC98-4DA2-8D0B-5AEFEA756FD5}"/>
          </ac:picMkLst>
        </pc:picChg>
      </pc:sldChg>
      <pc:sldChg chg="addSp delSp modSp modTransition modAnim">
        <pc:chgData name="Rany EL Housieny" userId="45fd08fbe1ed4aa6" providerId="LiveId" clId="{06421077-D051-425D-BC41-A40AEDC47175}" dt="2020-07-25T06:06:18.827" v="540"/>
        <pc:sldMkLst>
          <pc:docMk/>
          <pc:sldMk cId="961571617" sldId="276"/>
        </pc:sldMkLst>
        <pc:picChg chg="del">
          <ac:chgData name="Rany EL Housieny" userId="45fd08fbe1ed4aa6" providerId="LiveId" clId="{06421077-D051-425D-BC41-A40AEDC47175}" dt="2020-07-18T02:04:20.759" v="1"/>
          <ac:picMkLst>
            <pc:docMk/>
            <pc:sldMk cId="961571617" sldId="276"/>
            <ac:picMk id="3" creationId="{92D3D146-A09F-4C7A-ACF2-430BFEAF3FE8}"/>
          </ac:picMkLst>
        </pc:picChg>
        <pc:picChg chg="add mod">
          <ac:chgData name="Rany EL Housieny" userId="45fd08fbe1ed4aa6" providerId="LiveId" clId="{06421077-D051-425D-BC41-A40AEDC47175}" dt="2020-07-25T06:06:18.827" v="540"/>
          <ac:picMkLst>
            <pc:docMk/>
            <pc:sldMk cId="961571617" sldId="276"/>
            <ac:picMk id="3" creationId="{9F275A44-F3E7-4DBE-A096-3ED9CC01D8AB}"/>
          </ac:picMkLst>
        </pc:picChg>
      </pc:sldChg>
      <pc:sldChg chg="addSp modSp modTransition">
        <pc:chgData name="Rany EL Housieny" userId="45fd08fbe1ed4aa6" providerId="LiveId" clId="{06421077-D051-425D-BC41-A40AEDC47175}" dt="2020-07-25T06:06:18.827" v="540"/>
        <pc:sldMkLst>
          <pc:docMk/>
          <pc:sldMk cId="1009683021" sldId="277"/>
        </pc:sldMkLst>
        <pc:picChg chg="add mod">
          <ac:chgData name="Rany EL Housieny" userId="45fd08fbe1ed4aa6" providerId="LiveId" clId="{06421077-D051-425D-BC41-A40AEDC47175}" dt="2020-07-25T06:06:18.827" v="540"/>
          <ac:picMkLst>
            <pc:docMk/>
            <pc:sldMk cId="1009683021" sldId="277"/>
            <ac:picMk id="4" creationId="{1806665C-7379-4318-B121-01C4716025FC}"/>
          </ac:picMkLst>
        </pc:picChg>
      </pc:sldChg>
      <pc:sldChg chg="addSp delSp modSp modTransition modAnim">
        <pc:chgData name="Rany EL Housieny" userId="45fd08fbe1ed4aa6" providerId="LiveId" clId="{06421077-D051-425D-BC41-A40AEDC47175}" dt="2020-07-25T06:06:18.827" v="540"/>
        <pc:sldMkLst>
          <pc:docMk/>
          <pc:sldMk cId="2974834342" sldId="278"/>
        </pc:sldMkLst>
        <pc:picChg chg="add mod">
          <ac:chgData name="Rany EL Housieny" userId="45fd08fbe1ed4aa6" providerId="LiveId" clId="{06421077-D051-425D-BC41-A40AEDC47175}" dt="2020-07-25T06:06:18.827" v="540"/>
          <ac:picMkLst>
            <pc:docMk/>
            <pc:sldMk cId="2974834342" sldId="278"/>
            <ac:picMk id="4" creationId="{23B95392-A591-438F-9667-74504C6F9822}"/>
          </ac:picMkLst>
        </pc:picChg>
        <pc:picChg chg="del">
          <ac:chgData name="Rany EL Housieny" userId="45fd08fbe1ed4aa6" providerId="LiveId" clId="{06421077-D051-425D-BC41-A40AEDC47175}" dt="2020-07-18T02:04:20.759" v="1"/>
          <ac:picMkLst>
            <pc:docMk/>
            <pc:sldMk cId="2974834342" sldId="278"/>
            <ac:picMk id="4" creationId="{C1EEDCBE-69A8-452D-AD68-3C84F3652814}"/>
          </ac:picMkLst>
        </pc:picChg>
      </pc:sldChg>
      <pc:sldChg chg="addSp delSp modSp modTransition modAnim">
        <pc:chgData name="Rany EL Housieny" userId="45fd08fbe1ed4aa6" providerId="LiveId" clId="{06421077-D051-425D-BC41-A40AEDC47175}" dt="2020-07-25T06:06:18.827" v="540"/>
        <pc:sldMkLst>
          <pc:docMk/>
          <pc:sldMk cId="1096463452" sldId="279"/>
        </pc:sldMkLst>
        <pc:picChg chg="add mod">
          <ac:chgData name="Rany EL Housieny" userId="45fd08fbe1ed4aa6" providerId="LiveId" clId="{06421077-D051-425D-BC41-A40AEDC47175}" dt="2020-07-25T06:06:18.827" v="540"/>
          <ac:picMkLst>
            <pc:docMk/>
            <pc:sldMk cId="1096463452" sldId="279"/>
            <ac:picMk id="3" creationId="{1DC54A72-D16A-4DDF-919D-2818406779AF}"/>
          </ac:picMkLst>
        </pc:picChg>
        <pc:picChg chg="del">
          <ac:chgData name="Rany EL Housieny" userId="45fd08fbe1ed4aa6" providerId="LiveId" clId="{06421077-D051-425D-BC41-A40AEDC47175}" dt="2020-07-18T02:04:20.759" v="1"/>
          <ac:picMkLst>
            <pc:docMk/>
            <pc:sldMk cId="1096463452" sldId="279"/>
            <ac:picMk id="5" creationId="{3DC193AE-E58C-412B-8A0C-F3F977EF36F1}"/>
          </ac:picMkLst>
        </pc:picChg>
      </pc:sldChg>
      <pc:sldChg chg="addSp delSp modSp modTransition modAnim">
        <pc:chgData name="Rany EL Housieny" userId="45fd08fbe1ed4aa6" providerId="LiveId" clId="{06421077-D051-425D-BC41-A40AEDC47175}" dt="2020-07-25T06:06:18.827" v="540"/>
        <pc:sldMkLst>
          <pc:docMk/>
          <pc:sldMk cId="1978388928" sldId="280"/>
        </pc:sldMkLst>
        <pc:picChg chg="add mod">
          <ac:chgData name="Rany EL Housieny" userId="45fd08fbe1ed4aa6" providerId="LiveId" clId="{06421077-D051-425D-BC41-A40AEDC47175}" dt="2020-07-25T06:06:18.827" v="540"/>
          <ac:picMkLst>
            <pc:docMk/>
            <pc:sldMk cId="1978388928" sldId="280"/>
            <ac:picMk id="4" creationId="{84A7113E-AF1D-4697-9F62-459B99CE45B4}"/>
          </ac:picMkLst>
        </pc:picChg>
        <pc:picChg chg="del">
          <ac:chgData name="Rany EL Housieny" userId="45fd08fbe1ed4aa6" providerId="LiveId" clId="{06421077-D051-425D-BC41-A40AEDC47175}" dt="2020-07-18T02:04:20.759" v="1"/>
          <ac:picMkLst>
            <pc:docMk/>
            <pc:sldMk cId="1978388928" sldId="280"/>
            <ac:picMk id="4" creationId="{D7F0B037-6949-4549-A62E-9D342C7AB54A}"/>
          </ac:picMkLst>
        </pc:picChg>
      </pc:sldChg>
      <pc:sldChg chg="addSp modSp">
        <pc:chgData name="Rany EL Housieny" userId="45fd08fbe1ed4aa6" providerId="LiveId" clId="{06421077-D051-425D-BC41-A40AEDC47175}" dt="2020-07-25T06:06:18.827" v="540"/>
        <pc:sldMkLst>
          <pc:docMk/>
          <pc:sldMk cId="2123124850" sldId="281"/>
        </pc:sldMkLst>
        <pc:picChg chg="add mod">
          <ac:chgData name="Rany EL Housieny" userId="45fd08fbe1ed4aa6" providerId="LiveId" clId="{06421077-D051-425D-BC41-A40AEDC47175}" dt="2020-07-25T06:06:18.827" v="540"/>
          <ac:picMkLst>
            <pc:docMk/>
            <pc:sldMk cId="2123124850" sldId="281"/>
            <ac:picMk id="3" creationId="{5858D154-7EA7-44FD-A083-333C6DB8E495}"/>
          </ac:picMkLst>
        </pc:picChg>
      </pc:sldChg>
      <pc:sldChg chg="delSp modTransition modAnim">
        <pc:chgData name="Rany EL Housieny" userId="45fd08fbe1ed4aa6" providerId="LiveId" clId="{06421077-D051-425D-BC41-A40AEDC47175}" dt="2020-07-18T04:40:08.558" v="498"/>
        <pc:sldMkLst>
          <pc:docMk/>
          <pc:sldMk cId="3032049501" sldId="281"/>
        </pc:sldMkLst>
        <pc:picChg chg="del">
          <ac:chgData name="Rany EL Housieny" userId="45fd08fbe1ed4aa6" providerId="LiveId" clId="{06421077-D051-425D-BC41-A40AEDC47175}" dt="2020-07-18T02:04:20.759" v="1"/>
          <ac:picMkLst>
            <pc:docMk/>
            <pc:sldMk cId="3032049501" sldId="281"/>
            <ac:picMk id="3" creationId="{65183944-7BAA-4F9D-B9DB-9CF5C283C64C}"/>
          </ac:picMkLst>
        </pc:picChg>
      </pc:sldChg>
      <pc:sldChg chg="addSp delSp modSp modTransition modAnim">
        <pc:chgData name="Rany EL Housieny" userId="45fd08fbe1ed4aa6" providerId="LiveId" clId="{06421077-D051-425D-BC41-A40AEDC47175}" dt="2020-07-25T06:06:18.827" v="540"/>
        <pc:sldMkLst>
          <pc:docMk/>
          <pc:sldMk cId="3133869537" sldId="282"/>
        </pc:sldMkLst>
        <pc:picChg chg="del">
          <ac:chgData name="Rany EL Housieny" userId="45fd08fbe1ed4aa6" providerId="LiveId" clId="{06421077-D051-425D-BC41-A40AEDC47175}" dt="2020-07-18T02:04:20.759" v="1"/>
          <ac:picMkLst>
            <pc:docMk/>
            <pc:sldMk cId="3133869537" sldId="282"/>
            <ac:picMk id="3" creationId="{2DB308CE-B145-4F4F-9914-5B48EEBEEC7D}"/>
          </ac:picMkLst>
        </pc:picChg>
        <pc:picChg chg="add mod">
          <ac:chgData name="Rany EL Housieny" userId="45fd08fbe1ed4aa6" providerId="LiveId" clId="{06421077-D051-425D-BC41-A40AEDC47175}" dt="2020-07-25T06:06:18.827" v="540"/>
          <ac:picMkLst>
            <pc:docMk/>
            <pc:sldMk cId="3133869537" sldId="282"/>
            <ac:picMk id="3" creationId="{3E393F43-C9F1-4914-BBAF-BB58234DD0DA}"/>
          </ac:picMkLst>
        </pc:picChg>
      </pc:sldChg>
      <pc:sldChg chg="addSp delSp modSp modTransition modAnim">
        <pc:chgData name="Rany EL Housieny" userId="45fd08fbe1ed4aa6" providerId="LiveId" clId="{06421077-D051-425D-BC41-A40AEDC47175}" dt="2020-07-25T06:06:18.827" v="540"/>
        <pc:sldMkLst>
          <pc:docMk/>
          <pc:sldMk cId="4279251055" sldId="283"/>
        </pc:sldMkLst>
        <pc:picChg chg="del">
          <ac:chgData name="Rany EL Housieny" userId="45fd08fbe1ed4aa6" providerId="LiveId" clId="{06421077-D051-425D-BC41-A40AEDC47175}" dt="2020-07-18T02:04:20.759" v="1"/>
          <ac:picMkLst>
            <pc:docMk/>
            <pc:sldMk cId="4279251055" sldId="283"/>
            <ac:picMk id="3" creationId="{376044D1-2A90-4EA4-B719-B2267F3CDB4D}"/>
          </ac:picMkLst>
        </pc:picChg>
        <pc:picChg chg="add mod">
          <ac:chgData name="Rany EL Housieny" userId="45fd08fbe1ed4aa6" providerId="LiveId" clId="{06421077-D051-425D-BC41-A40AEDC47175}" dt="2020-07-25T06:06:18.827" v="540"/>
          <ac:picMkLst>
            <pc:docMk/>
            <pc:sldMk cId="4279251055" sldId="283"/>
            <ac:picMk id="3" creationId="{E3AEF80D-45C2-4548-9B8A-EAA4F91352DF}"/>
          </ac:picMkLst>
        </pc:picChg>
      </pc:sldChg>
      <pc:sldChg chg="addSp delSp modSp modTransition modAnim">
        <pc:chgData name="Rany EL Housieny" userId="45fd08fbe1ed4aa6" providerId="LiveId" clId="{06421077-D051-425D-BC41-A40AEDC47175}" dt="2020-07-25T06:06:18.827" v="540"/>
        <pc:sldMkLst>
          <pc:docMk/>
          <pc:sldMk cId="2709706760" sldId="286"/>
        </pc:sldMkLst>
        <pc:picChg chg="add mod">
          <ac:chgData name="Rany EL Housieny" userId="45fd08fbe1ed4aa6" providerId="LiveId" clId="{06421077-D051-425D-BC41-A40AEDC47175}" dt="2020-07-25T06:06:18.827" v="540"/>
          <ac:picMkLst>
            <pc:docMk/>
            <pc:sldMk cId="2709706760" sldId="286"/>
            <ac:picMk id="4" creationId="{52A71598-355C-4CC6-B3EE-259A03A08285}"/>
          </ac:picMkLst>
        </pc:picChg>
        <pc:picChg chg="del">
          <ac:chgData name="Rany EL Housieny" userId="45fd08fbe1ed4aa6" providerId="LiveId" clId="{06421077-D051-425D-BC41-A40AEDC47175}" dt="2020-07-18T02:04:20.759" v="1"/>
          <ac:picMkLst>
            <pc:docMk/>
            <pc:sldMk cId="2709706760" sldId="286"/>
            <ac:picMk id="4" creationId="{98B6A94A-C95F-4406-9177-05BA2EFB3270}"/>
          </ac:picMkLst>
        </pc:picChg>
      </pc:sldChg>
      <pc:sldChg chg="addSp delSp modSp mod modTransition modAnim">
        <pc:chgData name="Rany EL Housieny" userId="45fd08fbe1ed4aa6" providerId="LiveId" clId="{06421077-D051-425D-BC41-A40AEDC47175}" dt="2020-07-25T06:06:18.827" v="540"/>
        <pc:sldMkLst>
          <pc:docMk/>
          <pc:sldMk cId="656555582" sldId="287"/>
        </pc:sldMkLst>
        <pc:spChg chg="mod">
          <ac:chgData name="Rany EL Housieny" userId="45fd08fbe1ed4aa6" providerId="LiveId" clId="{06421077-D051-425D-BC41-A40AEDC47175}" dt="2020-07-18T02:42:13.158" v="494" actId="5793"/>
          <ac:spMkLst>
            <pc:docMk/>
            <pc:sldMk cId="656555582" sldId="287"/>
            <ac:spMk id="3" creationId="{C854A791-AEDC-44DE-AF78-32DCFBFAC117}"/>
          </ac:spMkLst>
        </pc:spChg>
        <pc:picChg chg="add mod">
          <ac:chgData name="Rany EL Housieny" userId="45fd08fbe1ed4aa6" providerId="LiveId" clId="{06421077-D051-425D-BC41-A40AEDC47175}" dt="2020-07-25T06:06:18.827" v="540"/>
          <ac:picMkLst>
            <pc:docMk/>
            <pc:sldMk cId="656555582" sldId="287"/>
            <ac:picMk id="4" creationId="{396F73DB-BFAB-4D38-9CED-4D8ADACFA97E}"/>
          </ac:picMkLst>
        </pc:picChg>
        <pc:picChg chg="del">
          <ac:chgData name="Rany EL Housieny" userId="45fd08fbe1ed4aa6" providerId="LiveId" clId="{06421077-D051-425D-BC41-A40AEDC47175}" dt="2020-07-18T02:04:20.759" v="1"/>
          <ac:picMkLst>
            <pc:docMk/>
            <pc:sldMk cId="656555582" sldId="287"/>
            <ac:picMk id="4" creationId="{4DF44AD0-D316-4A50-90D7-859971317B6A}"/>
          </ac:picMkLst>
        </pc:picChg>
      </pc:sldChg>
      <pc:sldChg chg="addSp modSp modTransition">
        <pc:chgData name="Rany EL Housieny" userId="45fd08fbe1ed4aa6" providerId="LiveId" clId="{06421077-D051-425D-BC41-A40AEDC47175}" dt="2020-07-25T06:06:18.827" v="540"/>
        <pc:sldMkLst>
          <pc:docMk/>
          <pc:sldMk cId="3955661198" sldId="316"/>
        </pc:sldMkLst>
        <pc:picChg chg="add mod">
          <ac:chgData name="Rany EL Housieny" userId="45fd08fbe1ed4aa6" providerId="LiveId" clId="{06421077-D051-425D-BC41-A40AEDC47175}" dt="2020-07-25T06:06:18.827" v="540"/>
          <ac:picMkLst>
            <pc:docMk/>
            <pc:sldMk cId="3955661198" sldId="316"/>
            <ac:picMk id="4" creationId="{E9B0AB38-F808-407F-9E8B-932F1B4BAFCC}"/>
          </ac:picMkLst>
        </pc:picChg>
      </pc:sldChg>
      <pc:sldChg chg="addSp modSp modTransition">
        <pc:chgData name="Rany EL Housieny" userId="45fd08fbe1ed4aa6" providerId="LiveId" clId="{06421077-D051-425D-BC41-A40AEDC47175}" dt="2020-07-25T06:06:18.827" v="540"/>
        <pc:sldMkLst>
          <pc:docMk/>
          <pc:sldMk cId="2737672506" sldId="381"/>
        </pc:sldMkLst>
        <pc:picChg chg="add mod">
          <ac:chgData name="Rany EL Housieny" userId="45fd08fbe1ed4aa6" providerId="LiveId" clId="{06421077-D051-425D-BC41-A40AEDC47175}" dt="2020-07-25T06:06:18.827" v="540"/>
          <ac:picMkLst>
            <pc:docMk/>
            <pc:sldMk cId="2737672506" sldId="381"/>
            <ac:picMk id="4" creationId="{FBCBC8B7-64C4-4683-8A9F-D31448A49AA2}"/>
          </ac:picMkLst>
        </pc:picChg>
      </pc:sldChg>
      <pc:sldChg chg="addSp delSp modSp modTransition modAnim">
        <pc:chgData name="Rany EL Housieny" userId="45fd08fbe1ed4aa6" providerId="LiveId" clId="{06421077-D051-425D-BC41-A40AEDC47175}" dt="2020-07-25T06:06:18.827" v="540"/>
        <pc:sldMkLst>
          <pc:docMk/>
          <pc:sldMk cId="1210063045" sldId="420"/>
        </pc:sldMkLst>
        <pc:picChg chg="del">
          <ac:chgData name="Rany EL Housieny" userId="45fd08fbe1ed4aa6" providerId="LiveId" clId="{06421077-D051-425D-BC41-A40AEDC47175}" dt="2020-07-18T02:04:20.759" v="1"/>
          <ac:picMkLst>
            <pc:docMk/>
            <pc:sldMk cId="1210063045" sldId="420"/>
            <ac:picMk id="4" creationId="{6D6EE1CF-BAD6-4C11-A8AE-6BD91C742339}"/>
          </ac:picMkLst>
        </pc:picChg>
        <pc:picChg chg="add mod">
          <ac:chgData name="Rany EL Housieny" userId="45fd08fbe1ed4aa6" providerId="LiveId" clId="{06421077-D051-425D-BC41-A40AEDC47175}" dt="2020-07-25T06:06:18.827" v="540"/>
          <ac:picMkLst>
            <pc:docMk/>
            <pc:sldMk cId="1210063045" sldId="420"/>
            <ac:picMk id="4" creationId="{E9847F9E-61DD-4E4D-B372-1ED7567E0FF1}"/>
          </ac:picMkLst>
        </pc:picChg>
      </pc:sldChg>
      <pc:sldChg chg="addSp modSp modTransition">
        <pc:chgData name="Rany EL Housieny" userId="45fd08fbe1ed4aa6" providerId="LiveId" clId="{06421077-D051-425D-BC41-A40AEDC47175}" dt="2020-07-25T06:06:18.827" v="540"/>
        <pc:sldMkLst>
          <pc:docMk/>
          <pc:sldMk cId="1227886647" sldId="428"/>
        </pc:sldMkLst>
        <pc:picChg chg="add mod">
          <ac:chgData name="Rany EL Housieny" userId="45fd08fbe1ed4aa6" providerId="LiveId" clId="{06421077-D051-425D-BC41-A40AEDC47175}" dt="2020-07-25T06:06:18.827" v="540"/>
          <ac:picMkLst>
            <pc:docMk/>
            <pc:sldMk cId="1227886647" sldId="428"/>
            <ac:picMk id="4" creationId="{DF1CB178-12EA-46C1-8817-0C8E09837117}"/>
          </ac:picMkLst>
        </pc:picChg>
      </pc:sldChg>
      <pc:sldChg chg="addSp modSp modTransition">
        <pc:chgData name="Rany EL Housieny" userId="45fd08fbe1ed4aa6" providerId="LiveId" clId="{06421077-D051-425D-BC41-A40AEDC47175}" dt="2020-07-25T06:06:18.827" v="540"/>
        <pc:sldMkLst>
          <pc:docMk/>
          <pc:sldMk cId="3903504147" sldId="429"/>
        </pc:sldMkLst>
        <pc:picChg chg="add mod">
          <ac:chgData name="Rany EL Housieny" userId="45fd08fbe1ed4aa6" providerId="LiveId" clId="{06421077-D051-425D-BC41-A40AEDC47175}" dt="2020-07-25T06:06:18.827" v="540"/>
          <ac:picMkLst>
            <pc:docMk/>
            <pc:sldMk cId="3903504147" sldId="429"/>
            <ac:picMk id="4" creationId="{031E9D5B-3696-4A72-A42E-5C3A18622D67}"/>
          </ac:picMkLst>
        </pc:picChg>
      </pc:sldChg>
      <pc:sldChg chg="addSp modSp modTransition">
        <pc:chgData name="Rany EL Housieny" userId="45fd08fbe1ed4aa6" providerId="LiveId" clId="{06421077-D051-425D-BC41-A40AEDC47175}" dt="2020-07-25T06:06:18.827" v="540"/>
        <pc:sldMkLst>
          <pc:docMk/>
          <pc:sldMk cId="2948841972" sldId="430"/>
        </pc:sldMkLst>
        <pc:picChg chg="add mod">
          <ac:chgData name="Rany EL Housieny" userId="45fd08fbe1ed4aa6" providerId="LiveId" clId="{06421077-D051-425D-BC41-A40AEDC47175}" dt="2020-07-25T06:06:18.827" v="540"/>
          <ac:picMkLst>
            <pc:docMk/>
            <pc:sldMk cId="2948841972" sldId="430"/>
            <ac:picMk id="3" creationId="{95E9DCDE-97D4-4636-8CD3-4454547FE741}"/>
          </ac:picMkLst>
        </pc:picChg>
      </pc:sldChg>
      <pc:sldChg chg="addSp modSp modTransition">
        <pc:chgData name="Rany EL Housieny" userId="45fd08fbe1ed4aa6" providerId="LiveId" clId="{06421077-D051-425D-BC41-A40AEDC47175}" dt="2020-07-25T06:06:18.827" v="540"/>
        <pc:sldMkLst>
          <pc:docMk/>
          <pc:sldMk cId="2632056657" sldId="431"/>
        </pc:sldMkLst>
        <pc:picChg chg="add mod">
          <ac:chgData name="Rany EL Housieny" userId="45fd08fbe1ed4aa6" providerId="LiveId" clId="{06421077-D051-425D-BC41-A40AEDC47175}" dt="2020-07-25T06:06:18.827" v="540"/>
          <ac:picMkLst>
            <pc:docMk/>
            <pc:sldMk cId="2632056657" sldId="431"/>
            <ac:picMk id="3" creationId="{AAA4D370-14D6-4B6A-8010-FC89D0BC16BE}"/>
          </ac:picMkLst>
        </pc:picChg>
      </pc:sldChg>
      <pc:sldChg chg="addSp modSp modTransition">
        <pc:chgData name="Rany EL Housieny" userId="45fd08fbe1ed4aa6" providerId="LiveId" clId="{06421077-D051-425D-BC41-A40AEDC47175}" dt="2020-07-25T06:06:18.827" v="540"/>
        <pc:sldMkLst>
          <pc:docMk/>
          <pc:sldMk cId="2717910991" sldId="432"/>
        </pc:sldMkLst>
        <pc:picChg chg="add mod">
          <ac:chgData name="Rany EL Housieny" userId="45fd08fbe1ed4aa6" providerId="LiveId" clId="{06421077-D051-425D-BC41-A40AEDC47175}" dt="2020-07-25T06:06:18.827" v="540"/>
          <ac:picMkLst>
            <pc:docMk/>
            <pc:sldMk cId="2717910991" sldId="432"/>
            <ac:picMk id="3" creationId="{E3978938-9207-4752-BC0C-2C92F7ACD9A3}"/>
          </ac:picMkLst>
        </pc:picChg>
      </pc:sldChg>
      <pc:sldChg chg="addSp modSp">
        <pc:chgData name="Rany EL Housieny" userId="45fd08fbe1ed4aa6" providerId="LiveId" clId="{06421077-D051-425D-BC41-A40AEDC47175}" dt="2020-07-25T06:06:18.827" v="540"/>
        <pc:sldMkLst>
          <pc:docMk/>
          <pc:sldMk cId="1513886486" sldId="437"/>
        </pc:sldMkLst>
        <pc:picChg chg="add mod">
          <ac:chgData name="Rany EL Housieny" userId="45fd08fbe1ed4aa6" providerId="LiveId" clId="{06421077-D051-425D-BC41-A40AEDC47175}" dt="2020-07-25T06:06:18.827" v="540"/>
          <ac:picMkLst>
            <pc:docMk/>
            <pc:sldMk cId="1513886486" sldId="437"/>
            <ac:picMk id="4" creationId="{0DB93B86-C3C7-4546-A56B-2F67A8CB61E8}"/>
          </ac:picMkLst>
        </pc:picChg>
      </pc:sldChg>
      <pc:sldChg chg="ord modTransition">
        <pc:chgData name="Rany EL Housieny" userId="45fd08fbe1ed4aa6" providerId="LiveId" clId="{06421077-D051-425D-BC41-A40AEDC47175}" dt="2020-07-18T04:40:08.558" v="498"/>
        <pc:sldMkLst>
          <pc:docMk/>
          <pc:sldMk cId="1625876740" sldId="437"/>
        </pc:sldMkLst>
      </pc:sldChg>
      <pc:sldChg chg="addSp delSp modSp modTransition modAnim">
        <pc:chgData name="Rany EL Housieny" userId="45fd08fbe1ed4aa6" providerId="LiveId" clId="{06421077-D051-425D-BC41-A40AEDC47175}" dt="2020-07-25T06:06:18.827" v="540"/>
        <pc:sldMkLst>
          <pc:docMk/>
          <pc:sldMk cId="2941701924" sldId="438"/>
        </pc:sldMkLst>
        <pc:picChg chg="del">
          <ac:chgData name="Rany EL Housieny" userId="45fd08fbe1ed4aa6" providerId="LiveId" clId="{06421077-D051-425D-BC41-A40AEDC47175}" dt="2020-07-18T02:04:20.759" v="1"/>
          <ac:picMkLst>
            <pc:docMk/>
            <pc:sldMk cId="2941701924" sldId="438"/>
            <ac:picMk id="4" creationId="{E45CD9BA-E8F9-4677-8CF0-CB1A43DBA4CE}"/>
          </ac:picMkLst>
        </pc:picChg>
        <pc:picChg chg="add mod">
          <ac:chgData name="Rany EL Housieny" userId="45fd08fbe1ed4aa6" providerId="LiveId" clId="{06421077-D051-425D-BC41-A40AEDC47175}" dt="2020-07-25T06:06:18.827" v="540"/>
          <ac:picMkLst>
            <pc:docMk/>
            <pc:sldMk cId="2941701924" sldId="438"/>
            <ac:picMk id="4" creationId="{F8DD2DC3-F055-4DD3-A86C-9F78129B0985}"/>
          </ac:picMkLst>
        </pc:picChg>
      </pc:sldChg>
      <pc:sldChg chg="addSp delSp modSp add mod modTransition delAnim">
        <pc:chgData name="Rany EL Housieny" userId="45fd08fbe1ed4aa6" providerId="LiveId" clId="{06421077-D051-425D-BC41-A40AEDC47175}" dt="2020-07-25T06:06:18.827" v="540"/>
        <pc:sldMkLst>
          <pc:docMk/>
          <pc:sldMk cId="1012903742" sldId="441"/>
        </pc:sldMkLst>
        <pc:picChg chg="add mod">
          <ac:chgData name="Rany EL Housieny" userId="45fd08fbe1ed4aa6" providerId="LiveId" clId="{06421077-D051-425D-BC41-A40AEDC47175}" dt="2020-07-25T06:06:18.827" v="540"/>
          <ac:picMkLst>
            <pc:docMk/>
            <pc:sldMk cId="1012903742" sldId="441"/>
            <ac:picMk id="3" creationId="{DF08AAA1-D972-485C-8C9F-8DB7DA1CD5B4}"/>
          </ac:picMkLst>
        </pc:picChg>
        <pc:picChg chg="del">
          <ac:chgData name="Rany EL Housieny" userId="45fd08fbe1ed4aa6" providerId="LiveId" clId="{06421077-D051-425D-BC41-A40AEDC47175}" dt="2020-07-18T04:36:27.090" v="496" actId="478"/>
          <ac:picMkLst>
            <pc:docMk/>
            <pc:sldMk cId="1012903742" sldId="441"/>
            <ac:picMk id="3" creationId="{FA3F68CA-F28B-4E7D-AD13-FA3D5239C9B8}"/>
          </ac:picMkLst>
        </pc:picChg>
      </pc:sldChg>
      <pc:sldChg chg="addSp modSp">
        <pc:chgData name="Rany EL Housieny" userId="45fd08fbe1ed4aa6" providerId="LiveId" clId="{06421077-D051-425D-BC41-A40AEDC47175}" dt="2020-07-25T06:06:18.827" v="540"/>
        <pc:sldMkLst>
          <pc:docMk/>
          <pc:sldMk cId="1180097895" sldId="443"/>
        </pc:sldMkLst>
        <pc:picChg chg="add mod">
          <ac:chgData name="Rany EL Housieny" userId="45fd08fbe1ed4aa6" providerId="LiveId" clId="{06421077-D051-425D-BC41-A40AEDC47175}" dt="2020-07-25T06:06:18.827" v="540"/>
          <ac:picMkLst>
            <pc:docMk/>
            <pc:sldMk cId="1180097895" sldId="443"/>
            <ac:picMk id="3" creationId="{00163251-6D02-479E-8DA1-1F7A2D85E628}"/>
          </ac:picMkLst>
        </pc:picChg>
      </pc:sldChg>
      <pc:sldChg chg="delSp modTransition modAnim">
        <pc:chgData name="Rany EL Housieny" userId="45fd08fbe1ed4aa6" providerId="LiveId" clId="{06421077-D051-425D-BC41-A40AEDC47175}" dt="2020-07-18T04:40:08.558" v="498"/>
        <pc:sldMkLst>
          <pc:docMk/>
          <pc:sldMk cId="2593306523" sldId="443"/>
        </pc:sldMkLst>
        <pc:picChg chg="del">
          <ac:chgData name="Rany EL Housieny" userId="45fd08fbe1ed4aa6" providerId="LiveId" clId="{06421077-D051-425D-BC41-A40AEDC47175}" dt="2020-07-18T02:04:20.759" v="1"/>
          <ac:picMkLst>
            <pc:docMk/>
            <pc:sldMk cId="2593306523" sldId="443"/>
            <ac:picMk id="3" creationId="{45BD841D-D70E-4179-855D-CD808009C9B1}"/>
          </ac:picMkLst>
        </pc:picChg>
      </pc:sldChg>
      <pc:sldChg chg="addSp delSp modSp modTransition modAnim">
        <pc:chgData name="Rany EL Housieny" userId="45fd08fbe1ed4aa6" providerId="LiveId" clId="{06421077-D051-425D-BC41-A40AEDC47175}" dt="2020-07-25T06:06:18.827" v="540"/>
        <pc:sldMkLst>
          <pc:docMk/>
          <pc:sldMk cId="1344991755" sldId="445"/>
        </pc:sldMkLst>
        <pc:picChg chg="add mod">
          <ac:chgData name="Rany EL Housieny" userId="45fd08fbe1ed4aa6" providerId="LiveId" clId="{06421077-D051-425D-BC41-A40AEDC47175}" dt="2020-07-25T06:06:18.827" v="540"/>
          <ac:picMkLst>
            <pc:docMk/>
            <pc:sldMk cId="1344991755" sldId="445"/>
            <ac:picMk id="4" creationId="{A6E7A812-2F76-42D4-8F21-7FF2F2FEF680}"/>
          </ac:picMkLst>
        </pc:picChg>
        <pc:picChg chg="del">
          <ac:chgData name="Rany EL Housieny" userId="45fd08fbe1ed4aa6" providerId="LiveId" clId="{06421077-D051-425D-BC41-A40AEDC47175}" dt="2020-07-18T02:04:20.759" v="1"/>
          <ac:picMkLst>
            <pc:docMk/>
            <pc:sldMk cId="1344991755" sldId="445"/>
            <ac:picMk id="6" creationId="{158A2C96-0AB7-5543-91FA-E2F7198633BE}"/>
          </ac:picMkLst>
        </pc:picChg>
      </pc:sldChg>
      <pc:sldChg chg="addSp modSp modTransition">
        <pc:chgData name="Rany EL Housieny" userId="45fd08fbe1ed4aa6" providerId="LiveId" clId="{06421077-D051-425D-BC41-A40AEDC47175}" dt="2020-07-25T06:06:18.827" v="540"/>
        <pc:sldMkLst>
          <pc:docMk/>
          <pc:sldMk cId="2281373663" sldId="446"/>
        </pc:sldMkLst>
        <pc:picChg chg="add mod">
          <ac:chgData name="Rany EL Housieny" userId="45fd08fbe1ed4aa6" providerId="LiveId" clId="{06421077-D051-425D-BC41-A40AEDC47175}" dt="2020-07-25T06:06:18.827" v="540"/>
          <ac:picMkLst>
            <pc:docMk/>
            <pc:sldMk cId="2281373663" sldId="446"/>
            <ac:picMk id="4" creationId="{95782BCA-F076-42BB-BB45-F857D5995D31}"/>
          </ac:picMkLst>
        </pc:picChg>
      </pc:sldChg>
      <pc:sldChg chg="addSp modSp modTransition">
        <pc:chgData name="Rany EL Housieny" userId="45fd08fbe1ed4aa6" providerId="LiveId" clId="{06421077-D051-425D-BC41-A40AEDC47175}" dt="2020-07-25T06:06:18.827" v="540"/>
        <pc:sldMkLst>
          <pc:docMk/>
          <pc:sldMk cId="3053714924" sldId="447"/>
        </pc:sldMkLst>
        <pc:picChg chg="add mod">
          <ac:chgData name="Rany EL Housieny" userId="45fd08fbe1ed4aa6" providerId="LiveId" clId="{06421077-D051-425D-BC41-A40AEDC47175}" dt="2020-07-25T06:06:18.827" v="540"/>
          <ac:picMkLst>
            <pc:docMk/>
            <pc:sldMk cId="3053714924" sldId="447"/>
            <ac:picMk id="2" creationId="{B8A45F62-FFC0-456F-A4DC-43ED0E90FAFD}"/>
          </ac:picMkLst>
        </pc:picChg>
      </pc:sldChg>
      <pc:sldChg chg="addSp modSp mod modTransition">
        <pc:chgData name="Rany EL Housieny" userId="45fd08fbe1ed4aa6" providerId="LiveId" clId="{06421077-D051-425D-BC41-A40AEDC47175}" dt="2020-07-25T06:06:18.827" v="540"/>
        <pc:sldMkLst>
          <pc:docMk/>
          <pc:sldMk cId="2496234587" sldId="448"/>
        </pc:sldMkLst>
        <pc:spChg chg="mod">
          <ac:chgData name="Rany EL Housieny" userId="45fd08fbe1ed4aa6" providerId="LiveId" clId="{06421077-D051-425D-BC41-A40AEDC47175}" dt="2020-07-18T04:42:51.233" v="539" actId="20577"/>
          <ac:spMkLst>
            <pc:docMk/>
            <pc:sldMk cId="2496234587" sldId="448"/>
            <ac:spMk id="3" creationId="{4A61C76D-BCD2-447C-B6B3-324622868B42}"/>
          </ac:spMkLst>
        </pc:spChg>
        <pc:picChg chg="add mod">
          <ac:chgData name="Rany EL Housieny" userId="45fd08fbe1ed4aa6" providerId="LiveId" clId="{06421077-D051-425D-BC41-A40AEDC47175}" dt="2020-07-25T06:06:18.827" v="540"/>
          <ac:picMkLst>
            <pc:docMk/>
            <pc:sldMk cId="2496234587" sldId="448"/>
            <ac:picMk id="4" creationId="{A3E8DF57-2BC9-468E-AEE6-D6A201ABAC8E}"/>
          </ac:picMkLst>
        </pc:picChg>
      </pc:sldChg>
      <pc:sldChg chg="addSp modSp new mod modTransition">
        <pc:chgData name="Rany EL Housieny" userId="45fd08fbe1ed4aa6" providerId="LiveId" clId="{06421077-D051-425D-BC41-A40AEDC47175}" dt="2020-07-25T06:06:18.827" v="540"/>
        <pc:sldMkLst>
          <pc:docMk/>
          <pc:sldMk cId="2235223855" sldId="449"/>
        </pc:sldMkLst>
        <pc:spChg chg="mod">
          <ac:chgData name="Rany EL Housieny" userId="45fd08fbe1ed4aa6" providerId="LiveId" clId="{06421077-D051-425D-BC41-A40AEDC47175}" dt="2020-07-18T02:06:04.126" v="26" actId="20577"/>
          <ac:spMkLst>
            <pc:docMk/>
            <pc:sldMk cId="2235223855" sldId="449"/>
            <ac:spMk id="2" creationId="{2D2A1831-504C-493B-9D4B-DDB198016E79}"/>
          </ac:spMkLst>
        </pc:spChg>
        <pc:spChg chg="mod">
          <ac:chgData name="Rany EL Housieny" userId="45fd08fbe1ed4aa6" providerId="LiveId" clId="{06421077-D051-425D-BC41-A40AEDC47175}" dt="2020-07-18T02:08:45.317" v="434" actId="20577"/>
          <ac:spMkLst>
            <pc:docMk/>
            <pc:sldMk cId="2235223855" sldId="449"/>
            <ac:spMk id="3" creationId="{F979ABBD-7042-4EC6-9806-93A2BCCE88FE}"/>
          </ac:spMkLst>
        </pc:spChg>
        <pc:picChg chg="add mod">
          <ac:chgData name="Rany EL Housieny" userId="45fd08fbe1ed4aa6" providerId="LiveId" clId="{06421077-D051-425D-BC41-A40AEDC47175}" dt="2020-07-25T06:06:18.827" v="540"/>
          <ac:picMkLst>
            <pc:docMk/>
            <pc:sldMk cId="2235223855" sldId="449"/>
            <ac:picMk id="4" creationId="{3D3F835D-3E90-404D-8B8A-FF6F934922C2}"/>
          </ac:picMkLst>
        </pc:picChg>
      </pc:sldChg>
      <pc:sldChg chg="addSp modSp">
        <pc:chgData name="Rany EL Housieny" userId="45fd08fbe1ed4aa6" providerId="LiveId" clId="{06421077-D051-425D-BC41-A40AEDC47175}" dt="2020-07-25T06:06:18.827" v="540"/>
        <pc:sldMkLst>
          <pc:docMk/>
          <pc:sldMk cId="363788945" sldId="450"/>
        </pc:sldMkLst>
        <pc:picChg chg="add mod">
          <ac:chgData name="Rany EL Housieny" userId="45fd08fbe1ed4aa6" providerId="LiveId" clId="{06421077-D051-425D-BC41-A40AEDC47175}" dt="2020-07-25T06:06:18.827" v="540"/>
          <ac:picMkLst>
            <pc:docMk/>
            <pc:sldMk cId="363788945" sldId="450"/>
            <ac:picMk id="2" creationId="{B100B5D3-FC97-4C9E-96B0-82794AF2A5BD}"/>
          </ac:picMkLst>
        </pc:picChg>
      </pc:sldChg>
      <pc:sldChg chg="addSp modSp">
        <pc:chgData name="Rany EL Housieny" userId="45fd08fbe1ed4aa6" providerId="LiveId" clId="{06421077-D051-425D-BC41-A40AEDC47175}" dt="2020-07-25T06:06:18.827" v="540"/>
        <pc:sldMkLst>
          <pc:docMk/>
          <pc:sldMk cId="3435241415" sldId="451"/>
        </pc:sldMkLst>
        <pc:picChg chg="add mod">
          <ac:chgData name="Rany EL Housieny" userId="45fd08fbe1ed4aa6" providerId="LiveId" clId="{06421077-D051-425D-BC41-A40AEDC47175}" dt="2020-07-25T06:06:18.827" v="540"/>
          <ac:picMkLst>
            <pc:docMk/>
            <pc:sldMk cId="3435241415" sldId="451"/>
            <ac:picMk id="4" creationId="{B71316E3-0C98-4773-B0E1-09F5D6AB6701}"/>
          </ac:picMkLst>
        </pc:picChg>
      </pc:sldChg>
      <pc:sldChg chg="addSp modSp">
        <pc:chgData name="Rany EL Housieny" userId="45fd08fbe1ed4aa6" providerId="LiveId" clId="{06421077-D051-425D-BC41-A40AEDC47175}" dt="2020-07-25T06:06:18.827" v="540"/>
        <pc:sldMkLst>
          <pc:docMk/>
          <pc:sldMk cId="1186713665" sldId="452"/>
        </pc:sldMkLst>
        <pc:picChg chg="add mod">
          <ac:chgData name="Rany EL Housieny" userId="45fd08fbe1ed4aa6" providerId="LiveId" clId="{06421077-D051-425D-BC41-A40AEDC47175}" dt="2020-07-25T06:06:18.827" v="540"/>
          <ac:picMkLst>
            <pc:docMk/>
            <pc:sldMk cId="1186713665" sldId="452"/>
            <ac:picMk id="4" creationId="{071E3391-B2F7-424E-8971-9E2329F395FA}"/>
          </ac:picMkLst>
        </pc:picChg>
      </pc:sldChg>
      <pc:sldChg chg="addSp modSp">
        <pc:chgData name="Rany EL Housieny" userId="45fd08fbe1ed4aa6" providerId="LiveId" clId="{06421077-D051-425D-BC41-A40AEDC47175}" dt="2020-07-25T06:06:18.827" v="540"/>
        <pc:sldMkLst>
          <pc:docMk/>
          <pc:sldMk cId="3797944818" sldId="453"/>
        </pc:sldMkLst>
        <pc:picChg chg="add mod">
          <ac:chgData name="Rany EL Housieny" userId="45fd08fbe1ed4aa6" providerId="LiveId" clId="{06421077-D051-425D-BC41-A40AEDC47175}" dt="2020-07-25T06:06:18.827" v="540"/>
          <ac:picMkLst>
            <pc:docMk/>
            <pc:sldMk cId="3797944818" sldId="453"/>
            <ac:picMk id="4" creationId="{63E5F9AF-09D6-4724-8724-1288B6912974}"/>
          </ac:picMkLst>
        </pc:picChg>
      </pc:sldChg>
      <pc:sldChg chg="addSp modSp">
        <pc:chgData name="Rany EL Housieny" userId="45fd08fbe1ed4aa6" providerId="LiveId" clId="{06421077-D051-425D-BC41-A40AEDC47175}" dt="2020-07-25T06:06:18.827" v="540"/>
        <pc:sldMkLst>
          <pc:docMk/>
          <pc:sldMk cId="310154037" sldId="454"/>
        </pc:sldMkLst>
        <pc:picChg chg="add mod">
          <ac:chgData name="Rany EL Housieny" userId="45fd08fbe1ed4aa6" providerId="LiveId" clId="{06421077-D051-425D-BC41-A40AEDC47175}" dt="2020-07-25T06:06:18.827" v="540"/>
          <ac:picMkLst>
            <pc:docMk/>
            <pc:sldMk cId="310154037" sldId="454"/>
            <ac:picMk id="4" creationId="{4099147C-6B62-4664-92E8-A07136E704D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C331-5BEA-A544-8F07-C5A2B52EF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FEE8D-EBB6-124F-8F85-5CF96CB8A7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2C0EBC-F78B-A14D-9C28-47AB1AD6B026}"/>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0ECD882C-C12F-8A45-AB07-6A378AA13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6388D-1FEE-744E-ACAC-8FD458738A4B}"/>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791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B14F-0968-C44C-B04A-4D4D0F10D7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08C98C-3A21-5B48-868C-0F2E2BA02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BD96A-E32B-0246-9A0B-F85268FAF2A5}"/>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515B29A9-051D-1642-8121-3956A436F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927DF-5976-9446-97A8-28A649F9BD9C}"/>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74704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19496-6D02-2044-9796-70173D13E8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0E412-50EA-AD4A-84B5-49C3A21E2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30EC3-8BCF-5540-BB0C-60986CBAFEDF}"/>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38F95B0D-3622-C243-A96D-67448B36B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2B10D-1717-A44A-9E2C-D481B4366E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94310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6FF9-BDE7-554B-A9C0-2A66073D8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58EBD-E4A1-7B46-897A-905A5392B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4BAE-49EC-B442-81E8-F8443A06BBC4}"/>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FEF5D34D-F697-7A4F-97C2-066E99EA0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ED012-820B-8747-843A-1CF7C4B551B0}"/>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549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1C0A-C403-6F46-8BE3-822C43538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B622C-5E03-CA48-A3B4-8B6B6D836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98B922-B4AB-4245-A48B-AFD54405C01A}"/>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110D3BF5-85B4-324D-8148-21D7AF4E5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486CB-DC18-614A-A5B6-A4A08578408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03111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F047-9AA7-4844-AC92-738368297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B06AD-879D-3D46-BBCD-0F5526501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A6D212-5D93-1540-BEA5-DAEE5FA71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D277D-D51E-144E-A227-44B73B8134B4}"/>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6" name="Footer Placeholder 5">
            <a:extLst>
              <a:ext uri="{FF2B5EF4-FFF2-40B4-BE49-F238E27FC236}">
                <a16:creationId xmlns:a16="http://schemas.microsoft.com/office/drawing/2014/main" id="{1187193D-EF13-2F4C-A787-0FD27987A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B516-CFA1-B644-8AC4-3D04F8632092}"/>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791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1D31-207E-114E-A531-CA65CFB01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82569-863E-F846-908B-A1777A69D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B1F12-BCCA-374E-8ACA-29B61A564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78B5A-FB21-7F4D-AFCC-2DCAC9F18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F0B96-C688-5B4D-B635-02D3001CE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5542F-F19E-4946-B9F1-40B9BC28CB3D}"/>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8" name="Footer Placeholder 7">
            <a:extLst>
              <a:ext uri="{FF2B5EF4-FFF2-40B4-BE49-F238E27FC236}">
                <a16:creationId xmlns:a16="http://schemas.microsoft.com/office/drawing/2014/main" id="{1AE5C03A-386A-7647-B4AD-171E41841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A92C1-D873-9B44-975D-182A739D52A1}"/>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198279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5623-7AE9-C146-937A-23403C631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1F921D-F5D2-3348-AD5E-2094A90F2970}"/>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4" name="Footer Placeholder 3">
            <a:extLst>
              <a:ext uri="{FF2B5EF4-FFF2-40B4-BE49-F238E27FC236}">
                <a16:creationId xmlns:a16="http://schemas.microsoft.com/office/drawing/2014/main" id="{6A5265CD-A9DF-AC4F-BD9F-EF0E457A9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7B4818-6320-5344-BBEE-4D09E826FB6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26341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2B979-EA99-FF4A-9117-0DDE064EC3EB}"/>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3" name="Footer Placeholder 2">
            <a:extLst>
              <a:ext uri="{FF2B5EF4-FFF2-40B4-BE49-F238E27FC236}">
                <a16:creationId xmlns:a16="http://schemas.microsoft.com/office/drawing/2014/main" id="{262B48BD-21B4-E640-B0CF-B5328C06B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6F5DC-6F0B-8E45-A8D9-CA5986B8A69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10585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D5A5-5BD2-DE44-A02D-A6F709EA6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772328-032E-9141-BBB3-85022E96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45E55C-30A2-164B-9AE0-A5289FB9E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B1DE5-834E-8449-B373-00CF88CDCA01}"/>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6" name="Footer Placeholder 5">
            <a:extLst>
              <a:ext uri="{FF2B5EF4-FFF2-40B4-BE49-F238E27FC236}">
                <a16:creationId xmlns:a16="http://schemas.microsoft.com/office/drawing/2014/main" id="{7F61248C-9020-D640-AF72-21D55A588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19CC6-012A-244C-8BC5-0348C8D4F5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53249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23F2-28AE-B940-8555-27B23F47C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B80CCD-1891-C844-80AE-105DC8B0A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F0DBA5-7BB0-374C-A9AE-BFE23F9F6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90ABE-D168-9644-A278-22B810EEF029}"/>
              </a:ext>
            </a:extLst>
          </p:cNvPr>
          <p:cNvSpPr>
            <a:spLocks noGrp="1"/>
          </p:cNvSpPr>
          <p:nvPr>
            <p:ph type="dt" sz="half" idx="10"/>
          </p:nvPr>
        </p:nvSpPr>
        <p:spPr/>
        <p:txBody>
          <a:bodyPr/>
          <a:lstStyle/>
          <a:p>
            <a:fld id="{83620A71-764F-C747-A678-6F6DE4BCAD27}" type="datetimeFigureOut">
              <a:rPr lang="en-US" smtClean="0"/>
              <a:t>7/24/2020</a:t>
            </a:fld>
            <a:endParaRPr lang="en-US"/>
          </a:p>
        </p:txBody>
      </p:sp>
      <p:sp>
        <p:nvSpPr>
          <p:cNvPr id="6" name="Footer Placeholder 5">
            <a:extLst>
              <a:ext uri="{FF2B5EF4-FFF2-40B4-BE49-F238E27FC236}">
                <a16:creationId xmlns:a16="http://schemas.microsoft.com/office/drawing/2014/main" id="{769600AD-3760-AF46-B6B8-E1B8AE0E9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A8221-C62F-9C45-BDA9-68EFF6C01CA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73829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143A3-10AC-E041-8745-6511DF07F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4ACA8-7EEB-8E43-8BD8-3033C040B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12120-3EDE-5044-BBE1-FD8BC5531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20A71-764F-C747-A678-6F6DE4BCAD27}" type="datetimeFigureOut">
              <a:rPr lang="en-US" smtClean="0"/>
              <a:t>7/24/2020</a:t>
            </a:fld>
            <a:endParaRPr lang="en-US"/>
          </a:p>
        </p:txBody>
      </p:sp>
      <p:sp>
        <p:nvSpPr>
          <p:cNvPr id="5" name="Footer Placeholder 4">
            <a:extLst>
              <a:ext uri="{FF2B5EF4-FFF2-40B4-BE49-F238E27FC236}">
                <a16:creationId xmlns:a16="http://schemas.microsoft.com/office/drawing/2014/main" id="{D60C35D0-DDF2-D94B-A505-39095DAC8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66BA6-705E-3443-82D0-BCB1645C7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633D6-B9B5-9549-B9BC-01733CEEE20B}" type="slidenum">
              <a:rPr lang="en-US" smtClean="0"/>
              <a:t>‹#›</a:t>
            </a:fld>
            <a:endParaRPr lang="en-US"/>
          </a:p>
        </p:txBody>
      </p:sp>
    </p:spTree>
    <p:extLst>
      <p:ext uri="{BB962C8B-B14F-4D97-AF65-F5344CB8AC3E}">
        <p14:creationId xmlns:p14="http://schemas.microsoft.com/office/powerpoint/2010/main" val="314451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www.youtube.com/playlist?list=PLNT8BTFvQYHLWc7EkqE0OYo1sRCuQwYzv"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youtube.com/channel/UCZDYWIWY1pMaGg4-iw3uz1w" TargetMode="External"/><Relationship Id="rId5" Type="http://schemas.openxmlformats.org/officeDocument/2006/relationships/hyperlink" Target="https://iloveallah.ne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16.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hyperlink" Target="https://iloveallah.net/happiness/"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iloveallah.net/happiness"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iloveallah.net/" TargetMode="External"/><Relationship Id="rId5" Type="http://schemas.openxmlformats.org/officeDocument/2006/relationships/hyperlink" Target="http://youtu.be/osCvLMoNmbA" TargetMode="External"/><Relationship Id="rId4" Type="http://schemas.openxmlformats.org/officeDocument/2006/relationships/hyperlink" Target="https://iloveallah.net/static/Zikr_table2.pdf"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iloveallah.net/" TargetMode="External"/><Relationship Id="rId5" Type="http://schemas.openxmlformats.org/officeDocument/2006/relationships/hyperlink" Target="http://youtu.be/osCvLMoNmbA" TargetMode="External"/><Relationship Id="rId4" Type="http://schemas.openxmlformats.org/officeDocument/2006/relationships/hyperlink" Target="https://iloveallah.net/static/Zikr_table2.pdf"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iloveallah.net/" TargetMode="External"/><Relationship Id="rId5" Type="http://schemas.openxmlformats.org/officeDocument/2006/relationships/hyperlink" Target="http://youtu.be/osCvLMoNmbA" TargetMode="External"/><Relationship Id="rId4" Type="http://schemas.openxmlformats.org/officeDocument/2006/relationships/hyperlink" Target="https://iloveallah.net/static/Zikr_table2.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iloveallah.net/" TargetMode="External"/><Relationship Id="rId5" Type="http://schemas.openxmlformats.org/officeDocument/2006/relationships/hyperlink" Target="http://youtu.be/osCvLMoNmbA" TargetMode="External"/><Relationship Id="rId4" Type="http://schemas.openxmlformats.org/officeDocument/2006/relationships/hyperlink" Target="https://iloveallah.net/static/Zikr_table2.pdf"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iloveallah.net/" TargetMode="External"/><Relationship Id="rId5" Type="http://schemas.openxmlformats.org/officeDocument/2006/relationships/hyperlink" Target="http://youtu.be/osCvLMoNmbA" TargetMode="External"/><Relationship Id="rId4" Type="http://schemas.openxmlformats.org/officeDocument/2006/relationships/hyperlink" Target="https://iloveallah.net/static/Zikr_table2.pdf"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youtube.com/channel/UCZDYWIWY1pMaGg4-iw3uz1w" TargetMode="External"/><Relationship Id="rId5" Type="http://schemas.openxmlformats.org/officeDocument/2006/relationships/hyperlink" Target="https://iloveallah.net/" TargetMode="Externa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iloveallah.net/"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youtube.com/channel/UCZDYWIWY1pMaGg4-iw3uz1w"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drawing&#10;&#10;Description automatically generated">
            <a:extLst>
              <a:ext uri="{FF2B5EF4-FFF2-40B4-BE49-F238E27FC236}">
                <a16:creationId xmlns:a16="http://schemas.microsoft.com/office/drawing/2014/main" id="{32EDEF81-DEBA-8A4C-A5EC-4395784AFB6F}"/>
              </a:ext>
            </a:extLst>
          </p:cNvPr>
          <p:cNvPicPr>
            <a:picLocks noChangeAspect="1"/>
          </p:cNvPicPr>
          <p:nvPr/>
        </p:nvPicPr>
        <p:blipFill>
          <a:blip r:embed="rId4"/>
          <a:stretch>
            <a:fillRect/>
          </a:stretch>
        </p:blipFill>
        <p:spPr>
          <a:xfrm>
            <a:off x="11232094" y="5966847"/>
            <a:ext cx="959906" cy="891153"/>
          </a:xfrm>
          <a:prstGeom prst="rect">
            <a:avLst/>
          </a:prstGeom>
        </p:spPr>
      </p:pic>
      <p:sp>
        <p:nvSpPr>
          <p:cNvPr id="9" name="Rectangle 8">
            <a:extLst>
              <a:ext uri="{FF2B5EF4-FFF2-40B4-BE49-F238E27FC236}">
                <a16:creationId xmlns:a16="http://schemas.microsoft.com/office/drawing/2014/main" id="{734A569E-E3DC-874E-B87C-1C3E603D5FD3}"/>
              </a:ext>
            </a:extLst>
          </p:cNvPr>
          <p:cNvSpPr/>
          <p:nvPr/>
        </p:nvSpPr>
        <p:spPr>
          <a:xfrm>
            <a:off x="510018" y="2748563"/>
            <a:ext cx="10722076" cy="3108543"/>
          </a:xfrm>
          <a:prstGeom prst="rect">
            <a:avLst/>
          </a:prstGeom>
        </p:spPr>
        <p:txBody>
          <a:bodyPr wrap="square">
            <a:spAutoFit/>
          </a:bodyPr>
          <a:lstStyle/>
          <a:p>
            <a:r>
              <a:rPr lang="en-US" sz="2800" dirty="0">
                <a:latin typeface="Algerian" pitchFamily="82" charset="77"/>
              </a:rPr>
              <a:t>Website:</a:t>
            </a:r>
          </a:p>
          <a:p>
            <a:r>
              <a:rPr lang="en-US" sz="2800" dirty="0">
                <a:latin typeface="Algerian" pitchFamily="82" charset="77"/>
                <a:hlinkClick r:id="rId5"/>
              </a:rPr>
              <a:t>https://iloveallah.net</a:t>
            </a:r>
            <a:endParaRPr lang="en-US" sz="2800" dirty="0">
              <a:latin typeface="Algerian" pitchFamily="82" charset="77"/>
            </a:endParaRPr>
          </a:p>
          <a:p>
            <a:r>
              <a:rPr lang="en-US" sz="2800" dirty="0">
                <a:latin typeface="Algerian" pitchFamily="82" charset="77"/>
              </a:rPr>
              <a:t>YouTube Channel:</a:t>
            </a:r>
          </a:p>
          <a:p>
            <a:r>
              <a:rPr lang="en-US" sz="2800" dirty="0">
                <a:hlinkClick r:id="rId6"/>
              </a:rPr>
              <a:t>https://www.youtube.com/channel/UCZDYWIWY1pMaGg4-iw3uz1w</a:t>
            </a:r>
            <a:endParaRPr lang="en-US" sz="2800" dirty="0"/>
          </a:p>
          <a:p>
            <a:r>
              <a:rPr lang="en-US" sz="2800" dirty="0">
                <a:latin typeface="Algerian" pitchFamily="82" charset="77"/>
              </a:rPr>
              <a:t>YouTube Playlist:</a:t>
            </a:r>
          </a:p>
          <a:p>
            <a:r>
              <a:rPr lang="en-US" sz="2800" dirty="0">
                <a:hlinkClick r:id="rId7"/>
              </a:rPr>
              <a:t>https://www.youtube.com/playlist?list=PLNT8BTFvQYHLWc7EkqE0OYo1sRCuQwYzv</a:t>
            </a:r>
            <a:r>
              <a:rPr lang="en-US" sz="2800" dirty="0"/>
              <a:t> </a:t>
            </a:r>
          </a:p>
        </p:txBody>
      </p:sp>
      <p:sp>
        <p:nvSpPr>
          <p:cNvPr id="10" name="Title 1">
            <a:extLst>
              <a:ext uri="{FF2B5EF4-FFF2-40B4-BE49-F238E27FC236}">
                <a16:creationId xmlns:a16="http://schemas.microsoft.com/office/drawing/2014/main" id="{B3DADB8D-7450-1E48-B2D0-22C224C7C9C9}"/>
              </a:ext>
            </a:extLst>
          </p:cNvPr>
          <p:cNvSpPr txBox="1">
            <a:spLocks/>
          </p:cNvSpPr>
          <p:nvPr/>
        </p:nvSpPr>
        <p:spPr>
          <a:xfrm>
            <a:off x="510018" y="857433"/>
            <a:ext cx="11171964"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 dirty="0"/>
              <a:t>خطوات</a:t>
            </a:r>
            <a:r>
              <a:rPr lang="ar" b="1" cap="all" dirty="0"/>
              <a:t> عملية</a:t>
            </a:r>
            <a:r>
              <a:rPr lang="ar" dirty="0"/>
              <a:t> للسعادة</a:t>
            </a:r>
            <a:br>
              <a:rPr lang="en-US" dirty="0"/>
            </a:br>
            <a:r>
              <a:rPr lang="en-US" dirty="0"/>
              <a:t>Practical Steps to happiness</a:t>
            </a:r>
            <a:br>
              <a:rPr lang="en-US" dirty="0"/>
            </a:br>
            <a:endParaRPr lang="en-US" dirty="0"/>
          </a:p>
        </p:txBody>
      </p:sp>
      <p:pic>
        <p:nvPicPr>
          <p:cNvPr id="2" name="Audio 1">
            <a:hlinkClick r:id="" action="ppaction://media"/>
            <a:extLst>
              <a:ext uri="{FF2B5EF4-FFF2-40B4-BE49-F238E27FC236}">
                <a16:creationId xmlns:a16="http://schemas.microsoft.com/office/drawing/2014/main" id="{5DC67D74-8822-4F96-B000-8CD7B206B2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94068535"/>
      </p:ext>
    </p:extLst>
  </p:cSld>
  <p:clrMapOvr>
    <a:masterClrMapping/>
  </p:clrMapOvr>
  <mc:AlternateContent xmlns:mc="http://schemas.openxmlformats.org/markup-compatibility/2006">
    <mc:Choice xmlns:p14="http://schemas.microsoft.com/office/powerpoint/2010/main" Requires="p14">
      <p:transition spd="slow" p14:dur="2000" advTm="4457"/>
    </mc:Choice>
    <mc:Fallback>
      <p:transition spd="slow" advTm="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43763-71A1-5C45-947A-0EBE578D9ABE}"/>
              </a:ext>
            </a:extLst>
          </p:cNvPr>
          <p:cNvPicPr>
            <a:picLocks noChangeAspect="1"/>
          </p:cNvPicPr>
          <p:nvPr/>
        </p:nvPicPr>
        <p:blipFill>
          <a:blip r:embed="rId4"/>
          <a:stretch>
            <a:fillRect/>
          </a:stretch>
        </p:blipFill>
        <p:spPr>
          <a:xfrm>
            <a:off x="0" y="1312692"/>
            <a:ext cx="12192000" cy="4232616"/>
          </a:xfrm>
          <a:prstGeom prst="rect">
            <a:avLst/>
          </a:prstGeom>
        </p:spPr>
      </p:pic>
      <p:pic>
        <p:nvPicPr>
          <p:cNvPr id="3" name="Audio 2">
            <a:hlinkClick r:id="" action="ppaction://media"/>
            <a:extLst>
              <a:ext uri="{FF2B5EF4-FFF2-40B4-BE49-F238E27FC236}">
                <a16:creationId xmlns:a16="http://schemas.microsoft.com/office/drawing/2014/main" id="{E3978938-9207-4752-BC0C-2C92F7ACD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17910991"/>
      </p:ext>
    </p:extLst>
  </p:cSld>
  <p:clrMapOvr>
    <a:masterClrMapping/>
  </p:clrMapOvr>
  <mc:AlternateContent xmlns:mc="http://schemas.openxmlformats.org/markup-compatibility/2006">
    <mc:Choice xmlns:p14="http://schemas.microsoft.com/office/powerpoint/2010/main" Requires="p14">
      <p:transition spd="slow" p14:dur="2000" advTm="15434"/>
    </mc:Choice>
    <mc:Fallback>
      <p:transition spd="slow" advTm="1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5EFC2A-168F-409E-8660-4668A7A430FB}"/>
              </a:ext>
            </a:extLst>
          </p:cNvPr>
          <p:cNvSpPr/>
          <p:nvPr/>
        </p:nvSpPr>
        <p:spPr>
          <a:xfrm>
            <a:off x="887660" y="1156395"/>
            <a:ext cx="9224000" cy="4154984"/>
          </a:xfrm>
          <a:prstGeom prst="rect">
            <a:avLst/>
          </a:prstGeom>
        </p:spPr>
        <p:txBody>
          <a:bodyPr wrap="none">
            <a:spAutoFit/>
          </a:bodyPr>
          <a:lstStyle/>
          <a:p>
            <a:pPr lvl="0">
              <a:lnSpc>
                <a:spcPct val="150000"/>
              </a:lnSpc>
              <a:tabLst>
                <a:tab pos="457200" algn="l"/>
              </a:tabLst>
            </a:pPr>
            <a:r>
              <a:rPr lang="en-US" sz="4400" dirty="0">
                <a:solidFill>
                  <a:srgbClr val="000000"/>
                </a:solidFill>
                <a:latin typeface="Times New Roman" panose="02020603050405020304" pitchFamily="18" charset="0"/>
                <a:ea typeface="Times New Roman" panose="02020603050405020304" pitchFamily="18" charset="0"/>
              </a:rPr>
              <a:t>Allah swears by them in the Quran</a:t>
            </a:r>
            <a:endParaRPr lang="ar-EG" sz="4400" dirty="0">
              <a:solidFill>
                <a:srgbClr val="000000"/>
              </a:solidFill>
              <a:latin typeface="Times New Roman" panose="02020603050405020304" pitchFamily="18" charset="0"/>
              <a:ea typeface="Times New Roman" panose="02020603050405020304" pitchFamily="18" charset="0"/>
            </a:endParaRPr>
          </a:p>
          <a:p>
            <a:pPr lvl="0">
              <a:lnSpc>
                <a:spcPct val="150000"/>
              </a:lnSpc>
              <a:tabLst>
                <a:tab pos="457200" algn="l"/>
              </a:tabLst>
            </a:pPr>
            <a:r>
              <a:rPr lang="en-US" sz="4400" dirty="0">
                <a:solidFill>
                  <a:srgbClr val="000000"/>
                </a:solidFill>
                <a:latin typeface="Times New Roman" panose="02020603050405020304" pitchFamily="18" charset="0"/>
                <a:ea typeface="Times New Roman" panose="02020603050405020304" pitchFamily="18" charset="0"/>
              </a:rPr>
              <a:t>  "</a:t>
            </a:r>
            <a:r>
              <a:rPr lang="ar-SA" sz="4400" dirty="0">
                <a:solidFill>
                  <a:srgbClr val="000000"/>
                </a:solidFill>
                <a:latin typeface="Times New Roman" panose="02020603050405020304" pitchFamily="18" charset="0"/>
                <a:ea typeface="Times New Roman" panose="02020603050405020304" pitchFamily="18" charset="0"/>
              </a:rPr>
              <a:t> والفجر وليال عشر </a:t>
            </a:r>
            <a:r>
              <a:rPr lang="en-US" sz="4400" dirty="0">
                <a:solidFill>
                  <a:srgbClr val="000000"/>
                </a:solidFill>
                <a:latin typeface="Times New Roman" panose="02020603050405020304" pitchFamily="18" charset="0"/>
                <a:ea typeface="Times New Roman" panose="02020603050405020304" pitchFamily="18" charset="0"/>
              </a:rPr>
              <a:t>"</a:t>
            </a:r>
            <a:endParaRPr lang="ar-EG" sz="4400" dirty="0">
              <a:solidFill>
                <a:srgbClr val="000000"/>
              </a:solidFill>
              <a:latin typeface="Times New Roman" panose="02020603050405020304" pitchFamily="18" charset="0"/>
              <a:ea typeface="Times New Roman" panose="02020603050405020304" pitchFamily="18" charset="0"/>
            </a:endParaRPr>
          </a:p>
          <a:p>
            <a:pPr lvl="0">
              <a:lnSpc>
                <a:spcPct val="150000"/>
              </a:lnSpc>
              <a:tabLst>
                <a:tab pos="457200" algn="l"/>
              </a:tabLst>
            </a:pPr>
            <a:r>
              <a:rPr lang="en-US" sz="4400" dirty="0">
                <a:solidFill>
                  <a:srgbClr val="000000"/>
                </a:solidFill>
                <a:latin typeface="Times New Roman" panose="02020603050405020304" pitchFamily="18" charset="0"/>
                <a:ea typeface="Times New Roman" panose="02020603050405020304" pitchFamily="18" charset="0"/>
              </a:rPr>
              <a:t>I swear </a:t>
            </a:r>
            <a:r>
              <a:rPr lang="en-US" sz="4400" dirty="0">
                <a:solidFill>
                  <a:srgbClr val="000000"/>
                </a:solidFill>
                <a:effectLst/>
                <a:latin typeface="Times New Roman" panose="02020603050405020304" pitchFamily="18" charset="0"/>
                <a:ea typeface="Times New Roman" panose="02020603050405020304" pitchFamily="18" charset="0"/>
              </a:rPr>
              <a:t>By the Dawn and the ten nights </a:t>
            </a:r>
          </a:p>
          <a:p>
            <a:pPr lvl="0">
              <a:lnSpc>
                <a:spcPct val="150000"/>
              </a:lnSpc>
              <a:tabLst>
                <a:tab pos="457200" algn="l"/>
              </a:tabLst>
            </a:pPr>
            <a:r>
              <a:rPr lang="en-US" sz="4400" dirty="0">
                <a:solidFill>
                  <a:srgbClr val="000000"/>
                </a:solidFill>
                <a:effectLst/>
                <a:latin typeface="Times New Roman" panose="02020603050405020304" pitchFamily="18" charset="0"/>
                <a:ea typeface="Times New Roman" panose="02020603050405020304" pitchFamily="18" charset="0"/>
              </a:rPr>
              <a:t>(the first ten of </a:t>
            </a:r>
            <a:r>
              <a:rPr lang="en-US" sz="4400" dirty="0" err="1">
                <a:solidFill>
                  <a:srgbClr val="000000"/>
                </a:solidFill>
                <a:effectLst/>
                <a:latin typeface="Times New Roman" panose="02020603050405020304" pitchFamily="18" charset="0"/>
                <a:ea typeface="Times New Roman" panose="02020603050405020304" pitchFamily="18" charset="0"/>
              </a:rPr>
              <a:t>zulhijjah</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3200" b="1" dirty="0">
                <a:effectLst/>
              </a:rPr>
              <a:t>Al </a:t>
            </a:r>
            <a:r>
              <a:rPr lang="en-US" sz="3200" b="1" dirty="0" err="1">
                <a:effectLst/>
              </a:rPr>
              <a:t>Fajr</a:t>
            </a:r>
            <a:r>
              <a:rPr lang="en-US" sz="3200" b="1" dirty="0">
                <a:effectLst/>
              </a:rPr>
              <a:t> </a:t>
            </a:r>
            <a:endParaRPr lang="en-US" sz="3200" dirty="0">
              <a:effectLst/>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F275A44-F3E7-4DBE-A096-3ED9CC01D8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961571617"/>
      </p:ext>
    </p:extLst>
  </p:cSld>
  <p:clrMapOvr>
    <a:masterClrMapping/>
  </p:clrMapOvr>
  <mc:AlternateContent xmlns:mc="http://schemas.openxmlformats.org/markup-compatibility/2006">
    <mc:Choice xmlns:p14="http://schemas.microsoft.com/office/powerpoint/2010/main" Requires="p14">
      <p:transition spd="slow" p14:dur="2000" advTm="73162"/>
    </mc:Choice>
    <mc:Fallback>
      <p:transition spd="slow" advTm="7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0BFB61-A25D-4FAA-A3AA-4CE98314FB49}"/>
              </a:ext>
            </a:extLst>
          </p:cNvPr>
          <p:cNvSpPr/>
          <p:nvPr/>
        </p:nvSpPr>
        <p:spPr>
          <a:xfrm>
            <a:off x="251670" y="352338"/>
            <a:ext cx="11283192" cy="5447645"/>
          </a:xfrm>
          <a:prstGeom prst="rect">
            <a:avLst/>
          </a:prstGeom>
        </p:spPr>
        <p:txBody>
          <a:bodyPr wrap="square">
            <a:spAutoFit/>
          </a:bodyPr>
          <a:lstStyle/>
          <a:p>
            <a:pPr algn="r" rtl="1"/>
            <a:r>
              <a:rPr lang="ar-EG" sz="3600" b="1" dirty="0">
                <a:effectLst/>
                <a:latin typeface="tahoma" panose="020B0604030504040204" pitchFamily="34" charset="0"/>
              </a:rPr>
              <a:t>رواه الطبراني في الكبير عن محمد بن مسلمة برقم: 2398 وهو بتمامه </a:t>
            </a:r>
            <a:r>
              <a:rPr lang="ar-EG" sz="4800" b="1" dirty="0">
                <a:effectLst/>
                <a:latin typeface="tahoma" panose="020B0604030504040204" pitchFamily="34" charset="0"/>
              </a:rPr>
              <a:t>: " </a:t>
            </a:r>
            <a:r>
              <a:rPr lang="ar-EG" sz="5400" b="1" dirty="0">
                <a:solidFill>
                  <a:srgbClr val="FF0000"/>
                </a:solidFill>
                <a:effectLst/>
                <a:highlight>
                  <a:srgbClr val="FFFF00"/>
                </a:highlight>
                <a:latin typeface="tahoma" panose="020B0604030504040204" pitchFamily="34" charset="0"/>
              </a:rPr>
              <a:t>إن لربكم في أيام دهركم نفحات، فتعرضوا لها لعله أن يصيبكم نفحة منها فلا تشقون بعدها أبدا</a:t>
            </a:r>
            <a:r>
              <a:rPr lang="ar-EG" sz="4800" b="1" dirty="0">
                <a:effectLst/>
                <a:latin typeface="tahoma" panose="020B0604030504040204" pitchFamily="34" charset="0"/>
              </a:rPr>
              <a:t> "</a:t>
            </a:r>
            <a:endParaRPr lang="ar-EG" sz="4800" b="1" dirty="0">
              <a:latin typeface="tahoma" panose="020B0604030504040204" pitchFamily="34" charset="0"/>
            </a:endParaRPr>
          </a:p>
          <a:p>
            <a:pPr algn="l"/>
            <a:r>
              <a:rPr lang="en-US" sz="4800" b="1" dirty="0">
                <a:latin typeface="tahoma" panose="020B0604030504040204" pitchFamily="34" charset="0"/>
              </a:rPr>
              <a:t>Allah provides opportunities in the days of the year, so make sure to take the best out of them so that you will never grieve</a:t>
            </a:r>
            <a:endParaRPr lang="en-US" sz="4800" dirty="0"/>
          </a:p>
        </p:txBody>
      </p:sp>
      <p:pic>
        <p:nvPicPr>
          <p:cNvPr id="3" name="Audio 2">
            <a:hlinkClick r:id="" action="ppaction://media"/>
            <a:extLst>
              <a:ext uri="{FF2B5EF4-FFF2-40B4-BE49-F238E27FC236}">
                <a16:creationId xmlns:a16="http://schemas.microsoft.com/office/drawing/2014/main" id="{DDF2CE25-35C9-400E-A9D7-E1BEE49E5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353414084"/>
      </p:ext>
    </p:extLst>
  </p:cSld>
  <p:clrMapOvr>
    <a:masterClrMapping/>
  </p:clrMapOvr>
  <mc:AlternateContent xmlns:mc="http://schemas.openxmlformats.org/markup-compatibility/2006">
    <mc:Choice xmlns:p14="http://schemas.microsoft.com/office/powerpoint/2010/main" Requires="p14">
      <p:transition spd="slow" p14:dur="2000" advTm="162285"/>
    </mc:Choice>
    <mc:Fallback>
      <p:transition spd="slow" advTm="16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3AF0C-A229-4056-892B-BBA8449F0516}"/>
              </a:ext>
            </a:extLst>
          </p:cNvPr>
          <p:cNvSpPr/>
          <p:nvPr/>
        </p:nvSpPr>
        <p:spPr>
          <a:xfrm>
            <a:off x="0" y="549054"/>
            <a:ext cx="11870422" cy="1323439"/>
          </a:xfrm>
          <a:prstGeom prst="rect">
            <a:avLst/>
          </a:prstGeom>
        </p:spPr>
        <p:txBody>
          <a:bodyPr wrap="square">
            <a:spAutoFit/>
          </a:bodyPr>
          <a:lstStyle/>
          <a:p>
            <a:pPr algn="r" rtl="1"/>
            <a:r>
              <a:rPr lang="ar-EG" sz="4000" dirty="0">
                <a:effectLst/>
              </a:rPr>
              <a:t>قَالَ اللَّهُ عَزَّ وَجَلَّ إِذَا تَقَرَّبَ عَبْدِي مِنِّي شِبْرًا تَقَرَّبْتُ مِنْهُ ذِرَاعًا وَإِذَا تَقَرَّبَ مِنِّي ذِرَاعًا تَقَرَّبْتُ مِنْهُ بَاعًا - أَوْ بُوعًا - وَإِذَا أَتَانِي يَمْشِي أَتَيْتُهُ هَرْوَلَةً ‏"</a:t>
            </a:r>
            <a:endParaRPr lang="en-US" sz="4000" dirty="0"/>
          </a:p>
        </p:txBody>
      </p:sp>
      <p:sp>
        <p:nvSpPr>
          <p:cNvPr id="3" name="Rectangle 2">
            <a:extLst>
              <a:ext uri="{FF2B5EF4-FFF2-40B4-BE49-F238E27FC236}">
                <a16:creationId xmlns:a16="http://schemas.microsoft.com/office/drawing/2014/main" id="{F929B729-B155-4F29-B925-57F467CCEF67}"/>
              </a:ext>
            </a:extLst>
          </p:cNvPr>
          <p:cNvSpPr/>
          <p:nvPr/>
        </p:nvSpPr>
        <p:spPr>
          <a:xfrm>
            <a:off x="100667" y="2182382"/>
            <a:ext cx="11945923" cy="3539430"/>
          </a:xfrm>
          <a:prstGeom prst="rect">
            <a:avLst/>
          </a:prstGeom>
        </p:spPr>
        <p:txBody>
          <a:bodyPr wrap="square">
            <a:spAutoFit/>
          </a:bodyPr>
          <a:lstStyle/>
          <a:p>
            <a:r>
              <a:rPr lang="en-US" sz="3200" dirty="0">
                <a:effectLst/>
              </a:rPr>
              <a:t>Abu Huraira reported Allah's Apostle (</a:t>
            </a:r>
            <a:r>
              <a:rPr lang="ar-EG" sz="3200" dirty="0">
                <a:effectLst/>
              </a:rPr>
              <a:t>ﷺ) </a:t>
            </a:r>
            <a:r>
              <a:rPr lang="en-US" sz="3200" dirty="0">
                <a:effectLst/>
              </a:rPr>
              <a:t>as saying that Allah, the Exalted and Glorious, said:</a:t>
            </a:r>
          </a:p>
          <a:p>
            <a:r>
              <a:rPr lang="en-US" sz="3200" dirty="0">
                <a:effectLst/>
              </a:rPr>
              <a:t>When My servant draws close to Me by the span of a palm, I draw close to him by the cubit and when he draws close to Me by the cubit, I draw close to him by the space (covered) by two </a:t>
            </a:r>
            <a:r>
              <a:rPr lang="en-US" sz="3200" dirty="0" err="1">
                <a:effectLst/>
              </a:rPr>
              <a:t>armspans</a:t>
            </a:r>
            <a:r>
              <a:rPr lang="en-US" sz="3200" dirty="0">
                <a:effectLst/>
              </a:rPr>
              <a:t>, and when he comes to me walking, I go in a hurry towards him.</a:t>
            </a:r>
            <a:endParaRPr lang="ar-EG" sz="3200" dirty="0">
              <a:effectLst/>
            </a:endParaRPr>
          </a:p>
          <a:p>
            <a:endParaRPr lang="en-US" sz="3200" dirty="0">
              <a:effectLst/>
            </a:endParaRPr>
          </a:p>
        </p:txBody>
      </p:sp>
      <p:graphicFrame>
        <p:nvGraphicFramePr>
          <p:cNvPr id="4" name="Table 3">
            <a:extLst>
              <a:ext uri="{FF2B5EF4-FFF2-40B4-BE49-F238E27FC236}">
                <a16:creationId xmlns:a16="http://schemas.microsoft.com/office/drawing/2014/main" id="{2B4DB36F-FA2D-4888-BEBD-7B755B0E1161}"/>
              </a:ext>
            </a:extLst>
          </p:cNvPr>
          <p:cNvGraphicFramePr>
            <a:graphicFrameLocks noGrp="1"/>
          </p:cNvGraphicFramePr>
          <p:nvPr>
            <p:extLst>
              <p:ext uri="{D42A27DB-BD31-4B8C-83A1-F6EECF244321}">
                <p14:modId xmlns:p14="http://schemas.microsoft.com/office/powerpoint/2010/main" val="734080123"/>
              </p:ext>
            </p:extLst>
          </p:nvPr>
        </p:nvGraphicFramePr>
        <p:xfrm>
          <a:off x="295589" y="5547360"/>
          <a:ext cx="10515600" cy="579120"/>
        </p:xfrm>
        <a:graphic>
          <a:graphicData uri="http://schemas.openxmlformats.org/drawingml/2006/table">
            <a:tbl>
              <a:tblPr/>
              <a:tblGrid>
                <a:gridCol w="5257800">
                  <a:extLst>
                    <a:ext uri="{9D8B030D-6E8A-4147-A177-3AD203B41FA5}">
                      <a16:colId xmlns:a16="http://schemas.microsoft.com/office/drawing/2014/main" val="1222384450"/>
                    </a:ext>
                  </a:extLst>
                </a:gridCol>
                <a:gridCol w="5257800">
                  <a:extLst>
                    <a:ext uri="{9D8B030D-6E8A-4147-A177-3AD203B41FA5}">
                      <a16:colId xmlns:a16="http://schemas.microsoft.com/office/drawing/2014/main" val="1059255035"/>
                    </a:ext>
                  </a:extLst>
                </a:gridCol>
              </a:tblGrid>
              <a:tr h="0">
                <a:tc>
                  <a:txBody>
                    <a:bodyPr/>
                    <a:lstStyle/>
                    <a:p>
                      <a:r>
                        <a:rPr lang="en-US" b="1"/>
                        <a:t>Reference</a:t>
                      </a:r>
                      <a:endParaRPr lang="en-US"/>
                    </a:p>
                  </a:txBody>
                  <a:tcPr marL="0" marR="0" marT="0" marB="0" anchor="ctr">
                    <a:lnL>
                      <a:noFill/>
                    </a:lnL>
                    <a:lnR>
                      <a:noFill/>
                    </a:lnR>
                    <a:lnT>
                      <a:noFill/>
                    </a:lnT>
                    <a:lnB>
                      <a:noFill/>
                    </a:lnB>
                  </a:tcPr>
                </a:tc>
                <a:tc>
                  <a:txBody>
                    <a:bodyPr/>
                    <a:lstStyle/>
                    <a:p>
                      <a:r>
                        <a:rPr lang="en-US" dirty="0"/>
                        <a:t> : Sahih </a:t>
                      </a:r>
                      <a:r>
                        <a:rPr lang="en-US" sz="2000" b="1" dirty="0">
                          <a:solidFill>
                            <a:srgbClr val="FF0000"/>
                          </a:solidFill>
                          <a:highlight>
                            <a:srgbClr val="FFFF00"/>
                          </a:highlight>
                        </a:rPr>
                        <a:t>Muslim</a:t>
                      </a:r>
                      <a:r>
                        <a:rPr lang="en-US" dirty="0"/>
                        <a:t> 2675 e</a:t>
                      </a:r>
                    </a:p>
                  </a:txBody>
                  <a:tcPr marL="0" marR="0" marT="0" marB="0" anchor="ctr">
                    <a:lnL>
                      <a:noFill/>
                    </a:lnL>
                    <a:lnR>
                      <a:noFill/>
                    </a:lnR>
                    <a:lnT>
                      <a:noFill/>
                    </a:lnT>
                    <a:lnB>
                      <a:noFill/>
                    </a:lnB>
                  </a:tcPr>
                </a:tc>
                <a:extLst>
                  <a:ext uri="{0D108BD9-81ED-4DB2-BD59-A6C34878D82A}">
                    <a16:rowId xmlns:a16="http://schemas.microsoft.com/office/drawing/2014/main" val="2576880481"/>
                  </a:ext>
                </a:extLst>
              </a:tr>
              <a:tr h="0">
                <a:tc>
                  <a:txBody>
                    <a:bodyPr/>
                    <a:lstStyle/>
                    <a:p>
                      <a:r>
                        <a:rPr lang="en-US"/>
                        <a:t>In-book reference</a:t>
                      </a:r>
                    </a:p>
                  </a:txBody>
                  <a:tcPr marL="0" marR="0" marT="0" marB="0" anchor="ctr">
                    <a:lnL>
                      <a:noFill/>
                    </a:lnL>
                    <a:lnR>
                      <a:noFill/>
                    </a:lnR>
                    <a:lnT>
                      <a:noFill/>
                    </a:lnT>
                    <a:lnB>
                      <a:noFill/>
                    </a:lnB>
                  </a:tcPr>
                </a:tc>
                <a:tc>
                  <a:txBody>
                    <a:bodyPr/>
                    <a:lstStyle/>
                    <a:p>
                      <a:r>
                        <a:rPr lang="en-US" dirty="0"/>
                        <a:t> : Book 48, Hadith 26</a:t>
                      </a:r>
                    </a:p>
                  </a:txBody>
                  <a:tcPr marL="0" marR="0" marT="0" marB="0" anchor="ctr">
                    <a:lnL>
                      <a:noFill/>
                    </a:lnL>
                    <a:lnR>
                      <a:noFill/>
                    </a:lnR>
                    <a:lnT>
                      <a:noFill/>
                    </a:lnT>
                    <a:lnB>
                      <a:noFill/>
                    </a:lnB>
                  </a:tcPr>
                </a:tc>
                <a:extLst>
                  <a:ext uri="{0D108BD9-81ED-4DB2-BD59-A6C34878D82A}">
                    <a16:rowId xmlns:a16="http://schemas.microsoft.com/office/drawing/2014/main" val="433152373"/>
                  </a:ext>
                </a:extLst>
              </a:tr>
            </a:tbl>
          </a:graphicData>
        </a:graphic>
      </p:graphicFrame>
      <p:pic>
        <p:nvPicPr>
          <p:cNvPr id="5" name="Audio 4">
            <a:hlinkClick r:id="" action="ppaction://media"/>
            <a:extLst>
              <a:ext uri="{FF2B5EF4-FFF2-40B4-BE49-F238E27FC236}">
                <a16:creationId xmlns:a16="http://schemas.microsoft.com/office/drawing/2014/main" id="{1B7CF1F9-EF80-4BA2-B13E-89D06F5265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29413657"/>
      </p:ext>
    </p:extLst>
  </p:cSld>
  <p:clrMapOvr>
    <a:masterClrMapping/>
  </p:clrMapOvr>
  <mc:AlternateContent xmlns:mc="http://schemas.openxmlformats.org/markup-compatibility/2006">
    <mc:Choice xmlns:p14="http://schemas.microsoft.com/office/powerpoint/2010/main" Requires="p14">
      <p:transition spd="slow" p14:dur="2000" advTm="98439"/>
    </mc:Choice>
    <mc:Fallback>
      <p:transition spd="slow" advTm="9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8069-0F0E-41CB-86E2-2E363EA08323}"/>
              </a:ext>
            </a:extLst>
          </p:cNvPr>
          <p:cNvSpPr>
            <a:spLocks noGrp="1"/>
          </p:cNvSpPr>
          <p:nvPr>
            <p:ph type="ctrTitle"/>
          </p:nvPr>
        </p:nvSpPr>
        <p:spPr/>
        <p:txBody>
          <a:bodyPr>
            <a:normAutofit/>
          </a:bodyPr>
          <a:lstStyle/>
          <a:p>
            <a:r>
              <a:rPr lang="en-US" dirty="0"/>
              <a:t>The best to get closer to Allah is doing the obligatory</a:t>
            </a:r>
          </a:p>
        </p:txBody>
      </p:sp>
      <p:sp>
        <p:nvSpPr>
          <p:cNvPr id="3" name="Subtitle 2">
            <a:extLst>
              <a:ext uri="{FF2B5EF4-FFF2-40B4-BE49-F238E27FC236}">
                <a16:creationId xmlns:a16="http://schemas.microsoft.com/office/drawing/2014/main" id="{C854A791-AEDC-44DE-AF78-32DCFBFAC117}"/>
              </a:ext>
            </a:extLst>
          </p:cNvPr>
          <p:cNvSpPr>
            <a:spLocks noGrp="1"/>
          </p:cNvSpPr>
          <p:nvPr>
            <p:ph type="subTitle" idx="1"/>
          </p:nvPr>
        </p:nvSpPr>
        <p:spPr/>
        <p:txBody>
          <a:bodyPr/>
          <a:lstStyle/>
          <a:p>
            <a:r>
              <a:rPr lang="en-US" dirty="0"/>
              <a:t>Prayers, Parents, Wife, Husband, Neighbors …</a:t>
            </a:r>
          </a:p>
        </p:txBody>
      </p:sp>
      <p:pic>
        <p:nvPicPr>
          <p:cNvPr id="4" name="Audio 3">
            <a:hlinkClick r:id="" action="ppaction://media"/>
            <a:extLst>
              <a:ext uri="{FF2B5EF4-FFF2-40B4-BE49-F238E27FC236}">
                <a16:creationId xmlns:a16="http://schemas.microsoft.com/office/drawing/2014/main" id="{396F73DB-BFAB-4D38-9CED-4D8ADACFA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56555582"/>
      </p:ext>
    </p:extLst>
  </p:cSld>
  <p:clrMapOvr>
    <a:masterClrMapping/>
  </p:clrMapOvr>
  <mc:AlternateContent xmlns:mc="http://schemas.openxmlformats.org/markup-compatibility/2006">
    <mc:Choice xmlns:p14="http://schemas.microsoft.com/office/powerpoint/2010/main" Requires="p14">
      <p:transition spd="slow" p14:dur="2000" advTm="96104"/>
    </mc:Choice>
    <mc:Fallback>
      <p:transition spd="slow" advTm="9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93D697-8FC3-4603-A29A-9ED820671567}"/>
              </a:ext>
            </a:extLst>
          </p:cNvPr>
          <p:cNvSpPr/>
          <p:nvPr/>
        </p:nvSpPr>
        <p:spPr>
          <a:xfrm>
            <a:off x="587229" y="291247"/>
            <a:ext cx="11308360" cy="2677656"/>
          </a:xfrm>
          <a:prstGeom prst="rect">
            <a:avLst/>
          </a:prstGeom>
        </p:spPr>
        <p:txBody>
          <a:bodyPr wrap="square">
            <a:spAutoFit/>
          </a:bodyPr>
          <a:lstStyle/>
          <a:p>
            <a:pPr marL="342900" lvl="0" indent="-342900" algn="r" rtl="1">
              <a:lnSpc>
                <a:spcPct val="150000"/>
              </a:lnSpc>
              <a:buFont typeface="+mj-lt"/>
              <a:buAutoNum type="arabicPeriod"/>
              <a:tabLst>
                <a:tab pos="228600" algn="l"/>
              </a:tabLst>
            </a:pPr>
            <a:r>
              <a:rPr lang="en-US" sz="2800" dirty="0">
                <a:solidFill>
                  <a:srgbClr val="000000"/>
                </a:solidFill>
                <a:latin typeface="Times New Roman" panose="02020603050405020304" pitchFamily="18" charset="0"/>
                <a:ea typeface="Times New Roman" panose="02020603050405020304" pitchFamily="18" charset="0"/>
              </a:rPr>
              <a:t>Allah asked us to do </a:t>
            </a:r>
            <a:r>
              <a:rPr lang="en-US" sz="2800" dirty="0" err="1">
                <a:solidFill>
                  <a:srgbClr val="000000"/>
                </a:solidFill>
                <a:latin typeface="Times New Roman" panose="02020603050405020304" pitchFamily="18" charset="0"/>
                <a:ea typeface="Times New Roman" panose="02020603050405020304" pitchFamily="18" charset="0"/>
              </a:rPr>
              <a:t>Thikr</a:t>
            </a:r>
            <a:r>
              <a:rPr lang="en-US" sz="2800" dirty="0">
                <a:solidFill>
                  <a:srgbClr val="000000"/>
                </a:solidFill>
                <a:latin typeface="Times New Roman" panose="02020603050405020304" pitchFamily="18" charset="0"/>
                <a:ea typeface="Times New Roman" panose="02020603050405020304" pitchFamily="18" charset="0"/>
              </a:rPr>
              <a:t> on them  </a:t>
            </a:r>
            <a:r>
              <a:rPr lang="ar-SA" dirty="0">
                <a:solidFill>
                  <a:srgbClr val="FF0000"/>
                </a:solidFill>
                <a:effectLst/>
                <a:latin typeface="Times New Roman" panose="02020603050405020304" pitchFamily="18" charset="0"/>
                <a:ea typeface="Times New Roman" panose="02020603050405020304" pitchFamily="18" charset="0"/>
              </a:rPr>
              <a:t>-</a:t>
            </a:r>
            <a:r>
              <a:rPr lang="ar-SA" dirty="0">
                <a:solidFill>
                  <a:srgbClr val="000000"/>
                </a:solidFill>
                <a:effectLst/>
                <a:latin typeface="Times New Roman" panose="02020603050405020304" pitchFamily="18" charset="0"/>
                <a:ea typeface="Times New Roman" panose="02020603050405020304" pitchFamily="18" charset="0"/>
              </a:rPr>
              <a:t> ومن فضائلها أن الله أمر فيها كثرة التسبيح التهليل والتكبير والتحميد فيها . "</a:t>
            </a:r>
            <a:r>
              <a:rPr lang="ar-LB" sz="2800" b="1" u="sng" dirty="0">
                <a:latin typeface="Times New Roman" panose="02020603050405020304" pitchFamily="18" charset="0"/>
                <a:ea typeface="Times New Roman" panose="02020603050405020304" pitchFamily="18" charset="0"/>
              </a:rPr>
              <a:t> وَيَذْكُرُوا اسْمَ اللَّهِ فِي أَيَّامٍ مَّعْلُومَاتٍ"</a:t>
            </a:r>
            <a:r>
              <a:rPr lang="en-US" sz="2800" dirty="0">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lvl="0" algn="l">
              <a:lnSpc>
                <a:spcPct val="150000"/>
              </a:lnSpc>
              <a:tabLst>
                <a:tab pos="228600" algn="l"/>
              </a:tabLst>
            </a:pPr>
            <a:r>
              <a:rPr lang="en-US" sz="2800" dirty="0">
                <a:latin typeface="Times New Roman" panose="02020603050405020304" pitchFamily="18" charset="0"/>
                <a:ea typeface="Times New Roman" panose="02020603050405020304" pitchFamily="18" charset="0"/>
              </a:rPr>
              <a:t>And to celebrate the name of Allah during the appointed days (the first 10 of </a:t>
            </a:r>
            <a:r>
              <a:rPr lang="en-US" sz="2800" dirty="0" err="1">
                <a:latin typeface="Times New Roman" panose="02020603050405020304" pitchFamily="18" charset="0"/>
                <a:ea typeface="Times New Roman" panose="02020603050405020304" pitchFamily="18" charset="0"/>
              </a:rPr>
              <a:t>zulhijjah</a:t>
            </a:r>
            <a:r>
              <a:rPr lang="en-US" sz="2800" dirty="0">
                <a:latin typeface="Times New Roman" panose="020206030504050203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95FFD825-A497-4F0A-97A6-4AE13F055B8E}"/>
              </a:ext>
            </a:extLst>
          </p:cNvPr>
          <p:cNvSpPr/>
          <p:nvPr/>
        </p:nvSpPr>
        <p:spPr>
          <a:xfrm>
            <a:off x="3193409" y="2149019"/>
            <a:ext cx="6096000" cy="4708981"/>
          </a:xfrm>
          <a:prstGeom prst="rect">
            <a:avLst/>
          </a:prstGeom>
        </p:spPr>
        <p:txBody>
          <a:bodyPr>
            <a:spAutoFit/>
          </a:bodyPr>
          <a:lstStyle/>
          <a:p>
            <a:r>
              <a:rPr lang="en-US" b="1" dirty="0">
                <a:solidFill>
                  <a:srgbClr val="FF0000"/>
                </a:solidFill>
                <a:effectLst/>
                <a:latin typeface="Times New Roman" panose="02020603050405020304" pitchFamily="18" charset="0"/>
                <a:ea typeface="Times New Roman" panose="02020603050405020304" pitchFamily="18" charset="0"/>
              </a:rPr>
              <a:t>The easiest and the Most rewording worship</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Can be done any where</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In the car</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Sleeping</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Setting</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In a meeting</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Waiting for the traffic light</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Walking</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Exercising</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Can be done any time</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Morning</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Night</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With </a:t>
            </a:r>
            <a:r>
              <a:rPr lang="en-US" sz="1200" dirty="0" err="1">
                <a:effectLst/>
                <a:latin typeface="Times New Roman" panose="02020603050405020304" pitchFamily="18" charset="0"/>
                <a:ea typeface="Times New Roman" panose="02020603050405020304" pitchFamily="18" charset="0"/>
              </a:rPr>
              <a:t>Wodow</a:t>
            </a:r>
            <a:r>
              <a:rPr lang="en-US" sz="1200" dirty="0">
                <a:effectLst/>
                <a:latin typeface="Times New Roman" panose="02020603050405020304" pitchFamily="18" charset="0"/>
                <a:ea typeface="Times New Roman" panose="02020603050405020304" pitchFamily="18" charset="0"/>
              </a:rPr>
              <a:t> or without </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It is done by heart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The least effort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The second medicine for hearts after Supplication</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The best 2 medications for your heart and your life.</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The easiest </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Gives you rewords the most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The worship that Allah loves the most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It does not cost you time</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Just do it in your spare time</a:t>
            </a:r>
            <a:endParaRPr lang="en-US" sz="11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914400" algn="l"/>
              </a:tabLst>
            </a:pPr>
            <a:r>
              <a:rPr lang="en-US" sz="1200" dirty="0">
                <a:effectLst/>
                <a:latin typeface="Times New Roman" panose="02020603050405020304" pitchFamily="18" charset="0"/>
                <a:ea typeface="Times New Roman" panose="02020603050405020304" pitchFamily="18" charset="0"/>
              </a:rPr>
              <a:t>You do not have to dedicate time for it</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200" dirty="0">
                <a:effectLst/>
                <a:latin typeface="Times New Roman" panose="02020603050405020304" pitchFamily="18" charset="0"/>
                <a:ea typeface="Times New Roman" panose="02020603050405020304" pitchFamily="18" charset="0"/>
              </a:rPr>
              <a:t>It does not cost you effort</a:t>
            </a:r>
            <a:endParaRPr lang="en-US" sz="1100" dirty="0">
              <a:effectLst/>
              <a:latin typeface="Times New Roman" panose="02020603050405020304" pitchFamily="18" charset="0"/>
              <a:ea typeface="Times New Roman" panose="02020603050405020304" pitchFamily="18" charset="0"/>
            </a:endParaRPr>
          </a:p>
        </p:txBody>
      </p:sp>
      <p:pic>
        <p:nvPicPr>
          <p:cNvPr id="6" name="Audio 7">
            <a:hlinkClick r:id="" action="ppaction://media"/>
            <a:extLst>
              <a:ext uri="{FF2B5EF4-FFF2-40B4-BE49-F238E27FC236}">
                <a16:creationId xmlns:a16="http://schemas.microsoft.com/office/drawing/2014/main" id="{AC79220D-C09C-4D6E-9441-ACFDD1E741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4" name="Audio 3">
            <a:hlinkClick r:id="" action="ppaction://media"/>
            <a:extLst>
              <a:ext uri="{FF2B5EF4-FFF2-40B4-BE49-F238E27FC236}">
                <a16:creationId xmlns:a16="http://schemas.microsoft.com/office/drawing/2014/main" id="{1806665C-7379-4318-B121-01C4716025F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09683021"/>
      </p:ext>
    </p:extLst>
  </p:cSld>
  <p:clrMapOvr>
    <a:masterClrMapping/>
  </p:clrMapOvr>
  <mc:AlternateContent xmlns:mc="http://schemas.openxmlformats.org/markup-compatibility/2006">
    <mc:Choice xmlns:p14="http://schemas.microsoft.com/office/powerpoint/2010/main" Requires="p14">
      <p:transition spd="slow" p14:dur="2000" advTm="4888"/>
    </mc:Choice>
    <mc:Fallback>
      <p:transition spd="slow" advTm="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2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 objId="6"/>
        <p14:stopEvt time="4888"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E1F3B4-D86A-41AE-8F24-A31304A34F13}"/>
              </a:ext>
            </a:extLst>
          </p:cNvPr>
          <p:cNvGraphicFramePr>
            <a:graphicFrameLocks noGrp="1"/>
          </p:cNvGraphicFramePr>
          <p:nvPr/>
        </p:nvGraphicFramePr>
        <p:xfrm>
          <a:off x="152400" y="0"/>
          <a:ext cx="11887198" cy="6604000"/>
        </p:xfrm>
        <a:graphic>
          <a:graphicData uri="http://schemas.openxmlformats.org/drawingml/2006/table">
            <a:tbl>
              <a:tblPr firstRow="1" firstCol="1" lastRow="1" lastCol="1" bandRow="1" bandCol="1">
                <a:tableStyleId>{5C22544A-7EE6-4342-B048-85BDC9FD1C3A}</a:tableStyleId>
              </a:tblPr>
              <a:tblGrid>
                <a:gridCol w="4235006">
                  <a:extLst>
                    <a:ext uri="{9D8B030D-6E8A-4147-A177-3AD203B41FA5}">
                      <a16:colId xmlns:a16="http://schemas.microsoft.com/office/drawing/2014/main" val="3867343622"/>
                    </a:ext>
                  </a:extLst>
                </a:gridCol>
                <a:gridCol w="805022">
                  <a:extLst>
                    <a:ext uri="{9D8B030D-6E8A-4147-A177-3AD203B41FA5}">
                      <a16:colId xmlns:a16="http://schemas.microsoft.com/office/drawing/2014/main" val="3107367419"/>
                    </a:ext>
                  </a:extLst>
                </a:gridCol>
                <a:gridCol w="6847170">
                  <a:extLst>
                    <a:ext uri="{9D8B030D-6E8A-4147-A177-3AD203B41FA5}">
                      <a16:colId xmlns:a16="http://schemas.microsoft.com/office/drawing/2014/main" val="441509337"/>
                    </a:ext>
                  </a:extLst>
                </a:gridCol>
              </a:tblGrid>
              <a:tr h="6604000">
                <a:tc>
                  <a:txBody>
                    <a:bodyPr/>
                    <a:lstStyle/>
                    <a:p>
                      <a:pPr marL="0" marR="0" algn="l" rtl="0">
                        <a:spcBef>
                          <a:spcPts val="0"/>
                        </a:spcBef>
                        <a:spcAft>
                          <a:spcPts val="0"/>
                        </a:spcAft>
                      </a:pPr>
                      <a:r>
                        <a:rPr lang="en-US" sz="2400" dirty="0">
                          <a:solidFill>
                            <a:schemeClr val="tx1"/>
                          </a:solidFill>
                          <a:effectLst/>
                        </a:rPr>
                        <a:t>"Whoever says “</a:t>
                      </a:r>
                    </a:p>
                    <a:p>
                      <a:pPr marL="0" marR="0" algn="r" rtl="1">
                        <a:spcBef>
                          <a:spcPts val="0"/>
                        </a:spcBef>
                        <a:spcAft>
                          <a:spcPts val="0"/>
                        </a:spcAft>
                      </a:pPr>
                      <a:r>
                        <a:rPr lang="ar-SA" sz="2800" dirty="0">
                          <a:solidFill>
                            <a:srgbClr val="FF0000"/>
                          </a:solidFill>
                          <a:effectLst/>
                          <a:highlight>
                            <a:srgbClr val="FFFF00"/>
                          </a:highlight>
                        </a:rPr>
                        <a:t>لا إلهَ إلاَّ اللَّهُ وَحْدَهُ لاَ شَرِيكَ لَهُ، لَهُ المُلْكُ وَلَهُ الحَمْدُ وَهُوَ عَلى كُلّ شَيْءٍ قَدِيرٌ</a:t>
                      </a:r>
                      <a:endParaRPr lang="en-US" sz="2800" dirty="0">
                        <a:solidFill>
                          <a:srgbClr val="FF0000"/>
                        </a:solidFill>
                        <a:effectLst/>
                        <a:highlight>
                          <a:srgbClr val="FFFF00"/>
                        </a:highlight>
                      </a:endParaRPr>
                    </a:p>
                    <a:p>
                      <a:pPr marL="0" marR="0">
                        <a:spcBef>
                          <a:spcPts val="0"/>
                        </a:spcBef>
                        <a:spcAft>
                          <a:spcPts val="0"/>
                        </a:spcAft>
                      </a:pPr>
                      <a:r>
                        <a:rPr lang="en-US" sz="2400" dirty="0">
                          <a:solidFill>
                            <a:schemeClr val="tx1"/>
                          </a:solidFill>
                          <a:effectLst/>
                        </a:rPr>
                        <a:t>(La </a:t>
                      </a:r>
                      <a:r>
                        <a:rPr lang="en-US" sz="2400" dirty="0" err="1">
                          <a:solidFill>
                            <a:schemeClr val="tx1"/>
                          </a:solidFill>
                          <a:effectLst/>
                        </a:rPr>
                        <a:t>ilah</a:t>
                      </a:r>
                      <a:r>
                        <a:rPr lang="en-US" sz="2400" dirty="0">
                          <a:solidFill>
                            <a:schemeClr val="tx1"/>
                          </a:solidFill>
                          <a:effectLst/>
                        </a:rPr>
                        <a:t> </a:t>
                      </a:r>
                      <a:r>
                        <a:rPr lang="en-US" sz="2400" dirty="0" err="1">
                          <a:solidFill>
                            <a:schemeClr val="tx1"/>
                          </a:solidFill>
                          <a:effectLst/>
                        </a:rPr>
                        <a:t>illa</a:t>
                      </a:r>
                      <a:r>
                        <a:rPr lang="en-US" sz="2400" dirty="0">
                          <a:solidFill>
                            <a:schemeClr val="tx1"/>
                          </a:solidFill>
                          <a:effectLst/>
                        </a:rPr>
                        <a:t> '</a:t>
                      </a:r>
                      <a:r>
                        <a:rPr lang="en-US" sz="2400" dirty="0" err="1">
                          <a:solidFill>
                            <a:schemeClr val="tx1"/>
                          </a:solidFill>
                          <a:effectLst/>
                        </a:rPr>
                        <a:t>llah</a:t>
                      </a:r>
                      <a:r>
                        <a:rPr lang="en-US" sz="2400" dirty="0">
                          <a:solidFill>
                            <a:schemeClr val="tx1"/>
                          </a:solidFill>
                          <a:effectLst/>
                        </a:rPr>
                        <a:t>, </a:t>
                      </a:r>
                      <a:r>
                        <a:rPr lang="en-US" sz="2400" dirty="0" err="1">
                          <a:solidFill>
                            <a:schemeClr val="tx1"/>
                          </a:solidFill>
                          <a:effectLst/>
                        </a:rPr>
                        <a:t>wahdahu</a:t>
                      </a:r>
                      <a:r>
                        <a:rPr lang="en-US" sz="2400" dirty="0">
                          <a:solidFill>
                            <a:schemeClr val="tx1"/>
                          </a:solidFill>
                          <a:effectLst/>
                        </a:rPr>
                        <a:t> la </a:t>
                      </a:r>
                      <a:r>
                        <a:rPr lang="en-US" sz="2400" dirty="0" err="1">
                          <a:solidFill>
                            <a:schemeClr val="tx1"/>
                          </a:solidFill>
                          <a:effectLst/>
                        </a:rPr>
                        <a:t>sharik</a:t>
                      </a:r>
                      <a:r>
                        <a:rPr lang="en-US" sz="2400" dirty="0">
                          <a:solidFill>
                            <a:schemeClr val="tx1"/>
                          </a:solidFill>
                          <a:effectLst/>
                        </a:rPr>
                        <a:t> </a:t>
                      </a:r>
                      <a:r>
                        <a:rPr lang="en-US" sz="2400" dirty="0" err="1">
                          <a:solidFill>
                            <a:schemeClr val="tx1"/>
                          </a:solidFill>
                          <a:effectLst/>
                        </a:rPr>
                        <a:t>lah</a:t>
                      </a:r>
                      <a:r>
                        <a:rPr lang="en-US" sz="2400" dirty="0">
                          <a:solidFill>
                            <a:schemeClr val="tx1"/>
                          </a:solidFill>
                          <a:effectLst/>
                        </a:rPr>
                        <a:t>, </a:t>
                      </a:r>
                      <a:r>
                        <a:rPr lang="en-US" sz="2400" dirty="0" err="1">
                          <a:solidFill>
                            <a:schemeClr val="tx1"/>
                          </a:solidFill>
                          <a:effectLst/>
                        </a:rPr>
                        <a:t>lahu</a:t>
                      </a:r>
                      <a:r>
                        <a:rPr lang="en-US" sz="2400" dirty="0">
                          <a:solidFill>
                            <a:schemeClr val="tx1"/>
                          </a:solidFill>
                          <a:effectLst/>
                        </a:rPr>
                        <a:t> 'l </a:t>
                      </a:r>
                      <a:r>
                        <a:rPr lang="en-US" sz="2400" dirty="0" err="1">
                          <a:solidFill>
                            <a:schemeClr val="tx1"/>
                          </a:solidFill>
                          <a:effectLst/>
                        </a:rPr>
                        <a:t>mulku</a:t>
                      </a:r>
                      <a:r>
                        <a:rPr lang="en-US" sz="2400" dirty="0">
                          <a:solidFill>
                            <a:schemeClr val="tx1"/>
                          </a:solidFill>
                          <a:effectLst/>
                        </a:rPr>
                        <a:t> </a:t>
                      </a:r>
                      <a:r>
                        <a:rPr lang="en-US" sz="2400" dirty="0" err="1">
                          <a:solidFill>
                            <a:schemeClr val="tx1"/>
                          </a:solidFill>
                          <a:effectLst/>
                        </a:rPr>
                        <a:t>wa</a:t>
                      </a:r>
                      <a:r>
                        <a:rPr lang="en-US" sz="2400" dirty="0">
                          <a:solidFill>
                            <a:schemeClr val="tx1"/>
                          </a:solidFill>
                          <a:effectLst/>
                        </a:rPr>
                        <a:t> </a:t>
                      </a:r>
                      <a:r>
                        <a:rPr lang="en-US" sz="2400" dirty="0" err="1">
                          <a:solidFill>
                            <a:schemeClr val="tx1"/>
                          </a:solidFill>
                          <a:effectLst/>
                        </a:rPr>
                        <a:t>lahu</a:t>
                      </a:r>
                      <a:r>
                        <a:rPr lang="en-US" sz="2400" dirty="0">
                          <a:solidFill>
                            <a:schemeClr val="tx1"/>
                          </a:solidFill>
                          <a:effectLst/>
                        </a:rPr>
                        <a:t> 'l </a:t>
                      </a:r>
                      <a:r>
                        <a:rPr lang="en-US" sz="2400" dirty="0" err="1">
                          <a:solidFill>
                            <a:schemeClr val="tx1"/>
                          </a:solidFill>
                          <a:effectLst/>
                        </a:rPr>
                        <a:t>hamd</a:t>
                      </a:r>
                      <a:r>
                        <a:rPr lang="en-US" sz="2400" dirty="0">
                          <a:solidFill>
                            <a:schemeClr val="tx1"/>
                          </a:solidFill>
                          <a:effectLst/>
                        </a:rPr>
                        <a:t>, </a:t>
                      </a:r>
                      <a:r>
                        <a:rPr lang="en-US" sz="2400" dirty="0" err="1">
                          <a:solidFill>
                            <a:schemeClr val="tx1"/>
                          </a:solidFill>
                          <a:effectLst/>
                        </a:rPr>
                        <a:t>wa</a:t>
                      </a:r>
                      <a:r>
                        <a:rPr lang="en-US" sz="2400" dirty="0">
                          <a:solidFill>
                            <a:schemeClr val="tx1"/>
                          </a:solidFill>
                          <a:effectLst/>
                        </a:rPr>
                        <a:t> </a:t>
                      </a:r>
                      <a:r>
                        <a:rPr lang="en-US" sz="2400" dirty="0" err="1">
                          <a:solidFill>
                            <a:schemeClr val="tx1"/>
                          </a:solidFill>
                          <a:effectLst/>
                        </a:rPr>
                        <a:t>huwa</a:t>
                      </a:r>
                      <a:r>
                        <a:rPr lang="en-US" sz="2400" dirty="0">
                          <a:solidFill>
                            <a:schemeClr val="tx1"/>
                          </a:solidFill>
                          <a:effectLst/>
                        </a:rPr>
                        <a:t> ala </a:t>
                      </a:r>
                      <a:r>
                        <a:rPr lang="en-US" sz="2400" dirty="0" err="1">
                          <a:solidFill>
                            <a:schemeClr val="tx1"/>
                          </a:solidFill>
                          <a:effectLst/>
                        </a:rPr>
                        <a:t>kulli</a:t>
                      </a:r>
                      <a:r>
                        <a:rPr lang="en-US" sz="2400" dirty="0">
                          <a:solidFill>
                            <a:schemeClr val="tx1"/>
                          </a:solidFill>
                          <a:effectLst/>
                        </a:rPr>
                        <a:t> </a:t>
                      </a:r>
                      <a:r>
                        <a:rPr lang="en-US" sz="2400" dirty="0" err="1">
                          <a:solidFill>
                            <a:schemeClr val="tx1"/>
                          </a:solidFill>
                          <a:effectLst/>
                        </a:rPr>
                        <a:t>shay'in</a:t>
                      </a:r>
                      <a:r>
                        <a:rPr lang="en-US" sz="2400" dirty="0">
                          <a:solidFill>
                            <a:schemeClr val="tx1"/>
                          </a:solidFill>
                          <a:effectLst/>
                        </a:rPr>
                        <a:t> </a:t>
                      </a:r>
                      <a:r>
                        <a:rPr lang="en-US" sz="2400" dirty="0" err="1">
                          <a:solidFill>
                            <a:schemeClr val="tx1"/>
                          </a:solidFill>
                          <a:effectLst/>
                        </a:rPr>
                        <a:t>qadir</a:t>
                      </a:r>
                      <a:r>
                        <a:rPr lang="en-US" sz="2400" dirty="0">
                          <a:solidFill>
                            <a:schemeClr val="tx1"/>
                          </a:solidFill>
                          <a:effectLst/>
                        </a:rPr>
                        <a:t>)</a:t>
                      </a:r>
                      <a:endParaRPr lang="en-US" sz="2800" dirty="0">
                        <a:solidFill>
                          <a:schemeClr val="tx1"/>
                        </a:solidFill>
                        <a:effectLst/>
                      </a:endParaRPr>
                    </a:p>
                    <a:p>
                      <a:pPr marL="0" marR="0">
                        <a:spcBef>
                          <a:spcPts val="0"/>
                        </a:spcBef>
                        <a:spcAft>
                          <a:spcPts val="0"/>
                        </a:spcAft>
                      </a:pPr>
                      <a:r>
                        <a:rPr lang="en-US" sz="2400" dirty="0">
                          <a:solidFill>
                            <a:schemeClr val="tx1"/>
                          </a:solidFill>
                          <a:effectLst/>
                        </a:rPr>
                        <a:t> </a:t>
                      </a:r>
                      <a:endParaRPr lang="en-US" sz="2800" dirty="0">
                        <a:solidFill>
                          <a:schemeClr val="tx1"/>
                        </a:solidFill>
                        <a:effectLst/>
                      </a:endParaRPr>
                    </a:p>
                    <a:p>
                      <a:pPr marL="0" marR="0">
                        <a:spcBef>
                          <a:spcPts val="0"/>
                        </a:spcBef>
                        <a:spcAft>
                          <a:spcPts val="0"/>
                        </a:spcAft>
                      </a:pPr>
                      <a:r>
                        <a:rPr lang="en-US" sz="2400" dirty="0">
                          <a:solidFill>
                            <a:schemeClr val="tx1"/>
                          </a:solidFill>
                          <a:effectLst/>
                        </a:rPr>
                        <a:t>There is no god but Allah, alone, without any partner. The kingdom and praise belong to him and he has power over everything.”</a:t>
                      </a:r>
                    </a:p>
                    <a:p>
                      <a:pPr marL="0" marR="0">
                        <a:spcBef>
                          <a:spcPts val="0"/>
                        </a:spcBef>
                        <a:spcAft>
                          <a:spcPts val="0"/>
                        </a:spcAft>
                      </a:pPr>
                      <a:endParaRPr lang="en-US" sz="2400" dirty="0">
                        <a:solidFill>
                          <a:schemeClr val="tx1"/>
                        </a:solidFill>
                        <a:effectLst/>
                      </a:endParaRPr>
                    </a:p>
                    <a:p>
                      <a:pPr marL="0" marR="0">
                        <a:spcBef>
                          <a:spcPts val="0"/>
                        </a:spcBef>
                        <a:spcAft>
                          <a:spcPts val="0"/>
                        </a:spcAft>
                      </a:pPr>
                      <a:r>
                        <a:rPr lang="en-US" sz="2800" dirty="0">
                          <a:solidFill>
                            <a:schemeClr val="tx1"/>
                          </a:solidFill>
                          <a:effectLst/>
                        </a:rPr>
                        <a:t>one hundred times a day, </a:t>
                      </a:r>
                    </a:p>
                    <a:p>
                      <a:pPr marL="0" marR="0">
                        <a:spcBef>
                          <a:spcPts val="0"/>
                        </a:spcBef>
                        <a:spcAft>
                          <a:spcPts val="0"/>
                        </a:spcAft>
                      </a:pPr>
                      <a:r>
                        <a:rPr lang="en-US" sz="2400" dirty="0">
                          <a:solidFill>
                            <a:schemeClr val="tx1"/>
                          </a:solidFill>
                          <a:effectLst/>
                        </a:rPr>
                        <a:t> </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marL="0" marR="0">
                        <a:spcBef>
                          <a:spcPts val="0"/>
                        </a:spcBef>
                        <a:spcAft>
                          <a:spcPts val="0"/>
                        </a:spcAft>
                      </a:pPr>
                      <a:r>
                        <a:rPr lang="en-US" sz="2400" dirty="0">
                          <a:solidFill>
                            <a:schemeClr val="tx1"/>
                          </a:solidFill>
                          <a:effectLst/>
                        </a:rPr>
                        <a:t>100</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marL="63500" marR="63500" algn="r" rtl="1">
                        <a:spcBef>
                          <a:spcPts val="0"/>
                        </a:spcBef>
                        <a:spcAft>
                          <a:spcPts val="0"/>
                        </a:spcAft>
                      </a:pPr>
                      <a:r>
                        <a:rPr lang="ar-SA" sz="2400" dirty="0">
                          <a:solidFill>
                            <a:schemeClr val="tx1"/>
                          </a:solidFill>
                          <a:effectLst/>
                        </a:rPr>
                        <a:t>كانَتْ لَهُ عِدْلَ عَشْرِ رِقابٍ، وكُتِبَتْ لَهُ مئة حَسَنَةٍ، ومُحِيَتْ عَنْهُ مئةُ سَيِّئَةٍ، وكانَتْ لَهُ حِرْزاً مِنَ الشَّيْطانِ يَوْمَهُ ذلكَ حتَّى يُمْسيَ، ولَمْ يَأتِ أحَدٌ بأفْضَلَ مِمَّا جاءَ بِهِ إِلاَّ رَجُلٌ عَمِلَ أكْثَرَ مِنْهُ.</a:t>
                      </a:r>
                      <a:endParaRPr lang="en-US" sz="2800" dirty="0">
                        <a:solidFill>
                          <a:schemeClr val="tx1"/>
                        </a:solidFill>
                        <a:effectLst/>
                      </a:endParaRPr>
                    </a:p>
                    <a:p>
                      <a:pPr marL="63500" marR="63500">
                        <a:spcBef>
                          <a:spcPts val="0"/>
                        </a:spcBef>
                        <a:spcAft>
                          <a:spcPts val="0"/>
                        </a:spcAft>
                      </a:pPr>
                      <a:r>
                        <a:rPr lang="en-US" sz="2400" dirty="0">
                          <a:solidFill>
                            <a:schemeClr val="tx1"/>
                          </a:solidFill>
                          <a:effectLst/>
                        </a:rPr>
                        <a:t>It is the same for him as:</a:t>
                      </a:r>
                      <a:endParaRPr lang="en-US" sz="2800" dirty="0">
                        <a:solidFill>
                          <a:schemeClr val="tx1"/>
                        </a:solidFill>
                        <a:effectLst/>
                      </a:endParaRPr>
                    </a:p>
                    <a:p>
                      <a:pPr marL="342900" marR="63500" lvl="0" indent="-342900">
                        <a:spcBef>
                          <a:spcPts val="0"/>
                        </a:spcBef>
                        <a:spcAft>
                          <a:spcPts val="0"/>
                        </a:spcAft>
                        <a:buFont typeface="+mj-lt"/>
                        <a:buAutoNum type="arabicPeriod"/>
                        <a:tabLst>
                          <a:tab pos="520700" algn="l"/>
                        </a:tabLst>
                      </a:pPr>
                      <a:r>
                        <a:rPr lang="en-US" sz="2400" dirty="0">
                          <a:solidFill>
                            <a:schemeClr val="tx1"/>
                          </a:solidFill>
                          <a:effectLst/>
                        </a:rPr>
                        <a:t>freeing ten slaves ($100,000 in charity). </a:t>
                      </a:r>
                      <a:endParaRPr lang="en-US" sz="2800" dirty="0">
                        <a:solidFill>
                          <a:schemeClr val="tx1"/>
                        </a:solidFill>
                        <a:effectLst/>
                      </a:endParaRPr>
                    </a:p>
                    <a:p>
                      <a:pPr marL="342900" marR="63500" lvl="0" indent="-342900">
                        <a:spcBef>
                          <a:spcPts val="0"/>
                        </a:spcBef>
                        <a:spcAft>
                          <a:spcPts val="0"/>
                        </a:spcAft>
                        <a:buFont typeface="+mj-lt"/>
                        <a:buAutoNum type="arabicPeriod"/>
                        <a:tabLst>
                          <a:tab pos="520700" algn="l"/>
                        </a:tabLst>
                      </a:pPr>
                      <a:r>
                        <a:rPr lang="en-US" sz="2400" dirty="0">
                          <a:solidFill>
                            <a:schemeClr val="tx1"/>
                          </a:solidFill>
                          <a:effectLst/>
                        </a:rPr>
                        <a:t>One hundred good actions are written for him and </a:t>
                      </a:r>
                      <a:endParaRPr lang="en-US" sz="2800" dirty="0">
                        <a:solidFill>
                          <a:schemeClr val="tx1"/>
                        </a:solidFill>
                        <a:effectLst/>
                      </a:endParaRPr>
                    </a:p>
                    <a:p>
                      <a:pPr marL="342900" marR="63500" lvl="0" indent="-342900">
                        <a:spcBef>
                          <a:spcPts val="0"/>
                        </a:spcBef>
                        <a:spcAft>
                          <a:spcPts val="0"/>
                        </a:spcAft>
                        <a:buFont typeface="+mj-lt"/>
                        <a:buAutoNum type="arabicPeriod"/>
                        <a:tabLst>
                          <a:tab pos="520700" algn="l"/>
                        </a:tabLst>
                      </a:pPr>
                      <a:r>
                        <a:rPr lang="en-US" sz="2400" dirty="0">
                          <a:solidFill>
                            <a:schemeClr val="tx1"/>
                          </a:solidFill>
                          <a:effectLst/>
                        </a:rPr>
                        <a:t>one hundred wrong actions are erased from him, and </a:t>
                      </a:r>
                      <a:endParaRPr lang="en-US" sz="2800" dirty="0">
                        <a:solidFill>
                          <a:schemeClr val="tx1"/>
                        </a:solidFill>
                        <a:effectLst/>
                      </a:endParaRPr>
                    </a:p>
                    <a:p>
                      <a:pPr marL="342900" marR="63500" lvl="0" indent="-342900">
                        <a:spcBef>
                          <a:spcPts val="0"/>
                        </a:spcBef>
                        <a:spcAft>
                          <a:spcPts val="0"/>
                        </a:spcAft>
                        <a:buFont typeface="+mj-lt"/>
                        <a:buAutoNum type="arabicPeriod"/>
                        <a:tabLst>
                          <a:tab pos="520700" algn="l"/>
                        </a:tabLst>
                      </a:pPr>
                      <a:r>
                        <a:rPr lang="en-US" sz="2400" dirty="0">
                          <a:solidFill>
                            <a:schemeClr val="tx1"/>
                          </a:solidFill>
                          <a:effectLst/>
                        </a:rPr>
                        <a:t>it is a protection from </a:t>
                      </a:r>
                      <a:r>
                        <a:rPr lang="en-US" sz="2400" dirty="0" err="1">
                          <a:solidFill>
                            <a:schemeClr val="tx1"/>
                          </a:solidFill>
                          <a:effectLst/>
                        </a:rPr>
                        <a:t>Shaytan</a:t>
                      </a:r>
                      <a:r>
                        <a:rPr lang="en-US" sz="2400" dirty="0">
                          <a:solidFill>
                            <a:schemeClr val="tx1"/>
                          </a:solidFill>
                          <a:effectLst/>
                        </a:rPr>
                        <a:t> for that day until the night. </a:t>
                      </a:r>
                      <a:endParaRPr lang="en-US" sz="2800" dirty="0">
                        <a:solidFill>
                          <a:schemeClr val="tx1"/>
                        </a:solidFill>
                        <a:effectLst/>
                      </a:endParaRPr>
                    </a:p>
                    <a:p>
                      <a:pPr marL="342900" marR="63500" lvl="0" indent="-342900">
                        <a:spcBef>
                          <a:spcPts val="0"/>
                        </a:spcBef>
                        <a:spcAft>
                          <a:spcPts val="0"/>
                        </a:spcAft>
                        <a:buFont typeface="+mj-lt"/>
                        <a:buAutoNum type="arabicPeriod"/>
                        <a:tabLst>
                          <a:tab pos="520700" algn="l"/>
                        </a:tabLst>
                      </a:pPr>
                      <a:r>
                        <a:rPr lang="en-US" sz="2400" dirty="0">
                          <a:solidFill>
                            <a:schemeClr val="tx1"/>
                          </a:solidFill>
                          <a:effectLst/>
                        </a:rPr>
                        <a:t>No-one does anything more excellent than what he does except someone who does more than that.</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95625557"/>
                  </a:ext>
                </a:extLst>
              </a:tr>
            </a:tbl>
          </a:graphicData>
        </a:graphic>
      </p:graphicFrame>
      <p:pic>
        <p:nvPicPr>
          <p:cNvPr id="3" name="Audio 2">
            <a:hlinkClick r:id="" action="ppaction://media"/>
            <a:extLst>
              <a:ext uri="{FF2B5EF4-FFF2-40B4-BE49-F238E27FC236}">
                <a16:creationId xmlns:a16="http://schemas.microsoft.com/office/drawing/2014/main" id="{3E393F43-C9F1-4914-BBAF-BB58234DD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33869537"/>
      </p:ext>
    </p:extLst>
  </p:cSld>
  <p:clrMapOvr>
    <a:masterClrMapping/>
  </p:clrMapOvr>
  <mc:AlternateContent xmlns:mc="http://schemas.openxmlformats.org/markup-compatibility/2006">
    <mc:Choice xmlns:p14="http://schemas.microsoft.com/office/powerpoint/2010/main" Requires="p14">
      <p:transition spd="slow" p14:dur="2000" advTm="501085"/>
    </mc:Choice>
    <mc:Fallback>
      <p:transition spd="slow" advTm="50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E845C6-3D0C-4577-A9D0-0759E0908B80}"/>
              </a:ext>
            </a:extLst>
          </p:cNvPr>
          <p:cNvSpPr/>
          <p:nvPr/>
        </p:nvSpPr>
        <p:spPr>
          <a:xfrm>
            <a:off x="-58723" y="488799"/>
            <a:ext cx="12122092" cy="954107"/>
          </a:xfrm>
          <a:prstGeom prst="rect">
            <a:avLst/>
          </a:prstGeom>
        </p:spPr>
        <p:txBody>
          <a:bodyPr wrap="square">
            <a:spAutoFit/>
          </a:bodyPr>
          <a:lstStyle/>
          <a:p>
            <a:pPr algn="r" rtl="1"/>
            <a:r>
              <a:rPr lang="ar-EG" sz="2800" dirty="0">
                <a:effectLst/>
              </a:rPr>
              <a:t>وعن أبي هريرة رضي الله عنه قال‏:‏ قال رسول الله صلى الله عليه وسلم‏:‏ ‏ "‏كلمتان خفيفتان على اللسان، ثقيلتان في الميزان، حبيبتان إلى الرحمن‏:‏ سبحان الله وبحمده، سبحان الله العظيم‏"‏ ‏(‏‏(‏متفق عليه‏)‏‏)‏‏.</a:t>
            </a:r>
            <a:endParaRPr lang="en-US" sz="2800" dirty="0"/>
          </a:p>
        </p:txBody>
      </p:sp>
      <p:sp>
        <p:nvSpPr>
          <p:cNvPr id="3" name="Rectangle 2">
            <a:extLst>
              <a:ext uri="{FF2B5EF4-FFF2-40B4-BE49-F238E27FC236}">
                <a16:creationId xmlns:a16="http://schemas.microsoft.com/office/drawing/2014/main" id="{A25A1326-1690-4184-BBC7-87246E38073A}"/>
              </a:ext>
            </a:extLst>
          </p:cNvPr>
          <p:cNvSpPr/>
          <p:nvPr/>
        </p:nvSpPr>
        <p:spPr>
          <a:xfrm>
            <a:off x="0" y="1442906"/>
            <a:ext cx="12063369" cy="5632311"/>
          </a:xfrm>
          <a:prstGeom prst="rect">
            <a:avLst/>
          </a:prstGeom>
        </p:spPr>
        <p:txBody>
          <a:bodyPr wrap="square">
            <a:spAutoFit/>
          </a:bodyPr>
          <a:lstStyle/>
          <a:p>
            <a:r>
              <a:rPr lang="en-US" sz="4000" dirty="0">
                <a:effectLst/>
              </a:rPr>
              <a:t>Abu Hurairah (May Allah be pleased with him) reported:</a:t>
            </a:r>
          </a:p>
          <a:p>
            <a:r>
              <a:rPr lang="en-US" sz="4000" dirty="0">
                <a:effectLst/>
              </a:rPr>
              <a:t>The Messenger of Allah (</a:t>
            </a:r>
            <a:r>
              <a:rPr lang="ar-EG" sz="4000" dirty="0">
                <a:effectLst/>
              </a:rPr>
              <a:t>ﷺ) </a:t>
            </a:r>
            <a:r>
              <a:rPr lang="en-US" sz="4000" dirty="0">
                <a:effectLst/>
              </a:rPr>
              <a:t>said, "There are two statements that are light for the tongue to remember, heavy in the Scales and are dear to the Merciful: '</a:t>
            </a:r>
            <a:r>
              <a:rPr lang="en-US" sz="4000" dirty="0" err="1">
                <a:effectLst/>
              </a:rPr>
              <a:t>Subhan-Allahi</a:t>
            </a:r>
            <a:r>
              <a:rPr lang="en-US" sz="4000" dirty="0">
                <a:effectLst/>
              </a:rPr>
              <a:t> </a:t>
            </a:r>
            <a:r>
              <a:rPr lang="en-US" sz="4000" dirty="0" err="1">
                <a:effectLst/>
              </a:rPr>
              <a:t>wa</a:t>
            </a:r>
            <a:r>
              <a:rPr lang="en-US" sz="4000" dirty="0">
                <a:effectLst/>
              </a:rPr>
              <a:t> </a:t>
            </a:r>
            <a:r>
              <a:rPr lang="en-US" sz="4000" dirty="0" err="1">
                <a:effectLst/>
              </a:rPr>
              <a:t>bihamdihi</a:t>
            </a:r>
            <a:r>
              <a:rPr lang="en-US" sz="4000" dirty="0">
                <a:effectLst/>
              </a:rPr>
              <a:t>, </a:t>
            </a:r>
            <a:r>
              <a:rPr lang="en-US" sz="4000" dirty="0" err="1">
                <a:effectLst/>
              </a:rPr>
              <a:t>Subhan</a:t>
            </a:r>
            <a:r>
              <a:rPr lang="en-US" sz="4000" dirty="0">
                <a:effectLst/>
              </a:rPr>
              <a:t>-</a:t>
            </a:r>
            <a:r>
              <a:rPr lang="en-US" sz="4000" dirty="0" err="1">
                <a:effectLst/>
              </a:rPr>
              <a:t>Allahil</a:t>
            </a:r>
            <a:r>
              <a:rPr lang="en-US" sz="4000" dirty="0">
                <a:effectLst/>
              </a:rPr>
              <a:t>-Azim </a:t>
            </a:r>
            <a:r>
              <a:rPr lang="en-US" sz="4000" b="1" dirty="0">
                <a:effectLst/>
              </a:rPr>
              <a:t>[Glory be to Allah and His is the praise, (and) Allah, the Greatest is free from imperfection]'</a:t>
            </a:r>
            <a:r>
              <a:rPr lang="en-US" sz="4000" dirty="0">
                <a:effectLst/>
              </a:rPr>
              <a:t>."</a:t>
            </a:r>
            <a:br>
              <a:rPr lang="en-US" sz="4000" dirty="0">
                <a:effectLst/>
              </a:rPr>
            </a:br>
            <a:r>
              <a:rPr lang="en-US" sz="4000" b="1" dirty="0">
                <a:effectLst/>
              </a:rPr>
              <a:t>[Al-Bukhari and Muslim]</a:t>
            </a:r>
            <a:r>
              <a:rPr lang="en-US" sz="4000" dirty="0">
                <a:effectLst/>
              </a:rPr>
              <a:t>.</a:t>
            </a:r>
            <a:br>
              <a:rPr lang="en-US" sz="4000" dirty="0">
                <a:effectLst/>
              </a:rPr>
            </a:br>
            <a:endParaRPr lang="en-US" sz="4000" dirty="0">
              <a:effectLst/>
            </a:endParaRPr>
          </a:p>
        </p:txBody>
      </p:sp>
      <p:pic>
        <p:nvPicPr>
          <p:cNvPr id="4" name="Audio 3">
            <a:hlinkClick r:id="" action="ppaction://media"/>
            <a:extLst>
              <a:ext uri="{FF2B5EF4-FFF2-40B4-BE49-F238E27FC236}">
                <a16:creationId xmlns:a16="http://schemas.microsoft.com/office/drawing/2014/main" id="{800CBF36-AC98-4DA2-8D0B-5AEFEA756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697598046"/>
      </p:ext>
    </p:extLst>
  </p:cSld>
  <p:clrMapOvr>
    <a:masterClrMapping/>
  </p:clrMapOvr>
  <mc:AlternateContent xmlns:mc="http://schemas.openxmlformats.org/markup-compatibility/2006">
    <mc:Choice xmlns:p14="http://schemas.microsoft.com/office/powerpoint/2010/main" Requires="p14">
      <p:transition spd="slow" p14:dur="2000" advTm="255827"/>
    </mc:Choice>
    <mc:Fallback>
      <p:transition spd="slow" advTm="25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0D3021D-7F44-4142-8D78-E7AC909058E5}"/>
              </a:ext>
            </a:extLst>
          </p:cNvPr>
          <p:cNvGraphicFramePr>
            <a:graphicFrameLocks noGrp="1"/>
          </p:cNvGraphicFramePr>
          <p:nvPr/>
        </p:nvGraphicFramePr>
        <p:xfrm>
          <a:off x="184791" y="139001"/>
          <a:ext cx="11870422" cy="6490399"/>
        </p:xfrm>
        <a:graphic>
          <a:graphicData uri="http://schemas.openxmlformats.org/drawingml/2006/table">
            <a:tbl>
              <a:tblPr firstRow="1" firstCol="1" lastRow="1" lastCol="1" bandRow="1" bandCol="1">
                <a:tableStyleId>{5C22544A-7EE6-4342-B048-85BDC9FD1C3A}</a:tableStyleId>
              </a:tblPr>
              <a:tblGrid>
                <a:gridCol w="4229030">
                  <a:extLst>
                    <a:ext uri="{9D8B030D-6E8A-4147-A177-3AD203B41FA5}">
                      <a16:colId xmlns:a16="http://schemas.microsoft.com/office/drawing/2014/main" val="2866815732"/>
                    </a:ext>
                  </a:extLst>
                </a:gridCol>
                <a:gridCol w="803886">
                  <a:extLst>
                    <a:ext uri="{9D8B030D-6E8A-4147-A177-3AD203B41FA5}">
                      <a16:colId xmlns:a16="http://schemas.microsoft.com/office/drawing/2014/main" val="192203961"/>
                    </a:ext>
                  </a:extLst>
                </a:gridCol>
                <a:gridCol w="6837506">
                  <a:extLst>
                    <a:ext uri="{9D8B030D-6E8A-4147-A177-3AD203B41FA5}">
                      <a16:colId xmlns:a16="http://schemas.microsoft.com/office/drawing/2014/main" val="644549566"/>
                    </a:ext>
                  </a:extLst>
                </a:gridCol>
              </a:tblGrid>
              <a:tr h="6490399">
                <a:tc>
                  <a:txBody>
                    <a:bodyPr/>
                    <a:lstStyle/>
                    <a:p>
                      <a:pPr marL="0" marR="0">
                        <a:spcBef>
                          <a:spcPts val="0"/>
                        </a:spcBef>
                        <a:spcAft>
                          <a:spcPts val="0"/>
                        </a:spcAft>
                      </a:pPr>
                      <a:r>
                        <a:rPr lang="en-US" sz="4400" dirty="0">
                          <a:solidFill>
                            <a:schemeClr val="tx1"/>
                          </a:solidFill>
                          <a:effectLst/>
                        </a:rPr>
                        <a:t>Zikr after </a:t>
                      </a:r>
                      <a:r>
                        <a:rPr lang="en-US" sz="4400" dirty="0" err="1">
                          <a:solidFill>
                            <a:schemeClr val="tx1"/>
                          </a:solidFill>
                          <a:effectLst/>
                        </a:rPr>
                        <a:t>Fajr</a:t>
                      </a:r>
                      <a:endParaRPr lang="en-US" sz="4400" dirty="0">
                        <a:solidFill>
                          <a:schemeClr val="tx1"/>
                        </a:solidFill>
                        <a:effectLst/>
                      </a:endParaRPr>
                    </a:p>
                    <a:p>
                      <a:pPr marL="0" marR="0">
                        <a:spcBef>
                          <a:spcPts val="0"/>
                        </a:spcBef>
                        <a:spcAft>
                          <a:spcPts val="0"/>
                        </a:spcAft>
                      </a:pPr>
                      <a:endParaRPr lang="en-US" sz="4400" dirty="0">
                        <a:solidFill>
                          <a:schemeClr val="tx1"/>
                        </a:solidFill>
                        <a:effectLst/>
                      </a:endParaRPr>
                    </a:p>
                    <a:p>
                      <a:pPr marL="0" marR="0">
                        <a:spcBef>
                          <a:spcPts val="0"/>
                        </a:spcBef>
                        <a:spcAft>
                          <a:spcPts val="0"/>
                        </a:spcAft>
                      </a:pPr>
                      <a:r>
                        <a:rPr lang="en-US" sz="2400" b="0" dirty="0">
                          <a:solidFill>
                            <a:schemeClr val="tx1"/>
                          </a:solidFill>
                          <a:effectLst/>
                        </a:rPr>
                        <a:t> Anas bin Malik narrated that :</a:t>
                      </a:r>
                    </a:p>
                    <a:p>
                      <a:pPr marL="0" marR="0">
                        <a:spcBef>
                          <a:spcPts val="0"/>
                        </a:spcBef>
                        <a:spcAft>
                          <a:spcPts val="0"/>
                        </a:spcAft>
                      </a:pPr>
                      <a:r>
                        <a:rPr lang="en-US" sz="2400" b="0" dirty="0">
                          <a:solidFill>
                            <a:schemeClr val="tx1"/>
                          </a:solidFill>
                          <a:effectLst/>
                        </a:rPr>
                        <a:t>the Messenger of Allah said: "Whoever prays </a:t>
                      </a:r>
                      <a:r>
                        <a:rPr lang="en-US" sz="2400" b="0" dirty="0" err="1">
                          <a:solidFill>
                            <a:schemeClr val="tx1"/>
                          </a:solidFill>
                          <a:effectLst/>
                        </a:rPr>
                        <a:t>Fajr</a:t>
                      </a:r>
                      <a:r>
                        <a:rPr lang="en-US" sz="2400" b="0" dirty="0">
                          <a:solidFill>
                            <a:schemeClr val="tx1"/>
                          </a:solidFill>
                          <a:effectLst/>
                        </a:rPr>
                        <a:t> in congregation, then sits remembering Allah until the sun has risen, then he prays two </a:t>
                      </a:r>
                      <a:r>
                        <a:rPr lang="en-US" sz="2400" b="0" dirty="0" err="1">
                          <a:solidFill>
                            <a:schemeClr val="tx1"/>
                          </a:solidFill>
                          <a:effectLst/>
                        </a:rPr>
                        <a:t>Rak'ah</a:t>
                      </a:r>
                      <a:r>
                        <a:rPr lang="en-US" sz="2400" b="0" dirty="0">
                          <a:solidFill>
                            <a:schemeClr val="tx1"/>
                          </a:solidFill>
                          <a:effectLst/>
                        </a:rPr>
                        <a:t>, then for him is the reward like that of a Hajj and Umrah." He said: "The Messenger of Allah said: 'Complete, complete, complete.'"</a:t>
                      </a:r>
                      <a:endParaRPr lang="en-US" sz="28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marL="0" marR="0">
                        <a:spcBef>
                          <a:spcPts val="0"/>
                        </a:spcBef>
                        <a:spcAft>
                          <a:spcPts val="0"/>
                        </a:spcAft>
                      </a:pPr>
                      <a:r>
                        <a:rPr lang="en-US" sz="4400" dirty="0">
                          <a:solidFill>
                            <a:schemeClr val="tx1"/>
                          </a:solidFill>
                          <a:effectLst/>
                        </a:rPr>
                        <a:t> </a:t>
                      </a:r>
                      <a:endParaRPr lang="en-US" sz="4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marL="63500" marR="63500">
                        <a:spcBef>
                          <a:spcPts val="0"/>
                        </a:spcBef>
                        <a:spcAft>
                          <a:spcPts val="0"/>
                        </a:spcAft>
                      </a:pPr>
                      <a:r>
                        <a:rPr lang="en-US" sz="4400" dirty="0">
                          <a:solidFill>
                            <a:schemeClr val="tx1"/>
                          </a:solidFill>
                          <a:effectLst/>
                        </a:rPr>
                        <a:t>The reward of Hajj (pilgrimage)  and Umrah</a:t>
                      </a:r>
                      <a:endParaRPr lang="en-US" sz="4800" dirty="0">
                        <a:solidFill>
                          <a:schemeClr val="tx1"/>
                        </a:solidFill>
                        <a:effectLst/>
                      </a:endParaRPr>
                    </a:p>
                    <a:p>
                      <a:pPr marL="63500" marR="63500" algn="r" rtl="1">
                        <a:spcBef>
                          <a:spcPts val="0"/>
                        </a:spcBef>
                        <a:spcAft>
                          <a:spcPts val="0"/>
                        </a:spcAft>
                      </a:pPr>
                      <a:r>
                        <a:rPr lang="ar-SA" sz="4400" dirty="0">
                          <a:solidFill>
                            <a:schemeClr val="tx1"/>
                          </a:solidFill>
                          <a:effectLst/>
                        </a:rPr>
                        <a:t>من صلى الصبح في جماعة ثم قعد يذكر الله حتى تطلع الشمس ثم صلى ركعتين كانت له كأجر حجة وعمرة قال قال رسول الله صلى الله عليه وسلم تامة تامة تامة</a:t>
                      </a:r>
                      <a:endParaRPr lang="en-US" sz="4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4063204"/>
                  </a:ext>
                </a:extLst>
              </a:tr>
            </a:tbl>
          </a:graphicData>
        </a:graphic>
      </p:graphicFrame>
      <p:pic>
        <p:nvPicPr>
          <p:cNvPr id="3" name="Audio 2">
            <a:hlinkClick r:id="" action="ppaction://media"/>
            <a:extLst>
              <a:ext uri="{FF2B5EF4-FFF2-40B4-BE49-F238E27FC236}">
                <a16:creationId xmlns:a16="http://schemas.microsoft.com/office/drawing/2014/main" id="{E3AEF80D-45C2-4548-9B8A-EAA4F9135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279251055"/>
      </p:ext>
    </p:extLst>
  </p:cSld>
  <p:clrMapOvr>
    <a:masterClrMapping/>
  </p:clrMapOvr>
  <mc:AlternateContent xmlns:mc="http://schemas.openxmlformats.org/markup-compatibility/2006">
    <mc:Choice xmlns:p14="http://schemas.microsoft.com/office/powerpoint/2010/main" Requires="p14">
      <p:transition spd="slow" p14:dur="2000" advTm="113212"/>
    </mc:Choice>
    <mc:Fallback>
      <p:transition spd="slow" advTm="11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DF3C-1E81-4887-A540-6D45D24D4D6F}"/>
              </a:ext>
            </a:extLst>
          </p:cNvPr>
          <p:cNvSpPr>
            <a:spLocks noGrp="1"/>
          </p:cNvSpPr>
          <p:nvPr>
            <p:ph type="ctrTitle"/>
          </p:nvPr>
        </p:nvSpPr>
        <p:spPr/>
        <p:txBody>
          <a:bodyPr/>
          <a:lstStyle/>
          <a:p>
            <a:r>
              <a:rPr lang="en-US" dirty="0"/>
              <a:t>Day Of </a:t>
            </a:r>
            <a:r>
              <a:rPr lang="en-US" dirty="0" err="1"/>
              <a:t>Arafaah</a:t>
            </a:r>
            <a:endParaRPr lang="en-US" dirty="0"/>
          </a:p>
        </p:txBody>
      </p:sp>
      <p:sp>
        <p:nvSpPr>
          <p:cNvPr id="3" name="Subtitle 2">
            <a:extLst>
              <a:ext uri="{FF2B5EF4-FFF2-40B4-BE49-F238E27FC236}">
                <a16:creationId xmlns:a16="http://schemas.microsoft.com/office/drawing/2014/main" id="{E0CCEE0D-065B-43C6-908D-BF4700A5C142}"/>
              </a:ext>
            </a:extLst>
          </p:cNvPr>
          <p:cNvSpPr>
            <a:spLocks noGrp="1"/>
          </p:cNvSpPr>
          <p:nvPr>
            <p:ph type="subTitle" idx="1"/>
          </p:nvPr>
        </p:nvSpPr>
        <p:spPr/>
        <p:txBody>
          <a:bodyPr>
            <a:normAutofit/>
          </a:bodyPr>
          <a:lstStyle/>
          <a:p>
            <a:r>
              <a:rPr lang="ar-EG" sz="7200" dirty="0"/>
              <a:t>يوم عرفة</a:t>
            </a:r>
            <a:endParaRPr lang="en-US" sz="7200" dirty="0"/>
          </a:p>
        </p:txBody>
      </p:sp>
      <p:pic>
        <p:nvPicPr>
          <p:cNvPr id="4" name="Audio 3">
            <a:hlinkClick r:id="" action="ppaction://media"/>
            <a:extLst>
              <a:ext uri="{FF2B5EF4-FFF2-40B4-BE49-F238E27FC236}">
                <a16:creationId xmlns:a16="http://schemas.microsoft.com/office/drawing/2014/main" id="{52A71598-355C-4CC6-B3EE-259A03A082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09706760"/>
      </p:ext>
    </p:extLst>
  </p:cSld>
  <p:clrMapOvr>
    <a:masterClrMapping/>
  </p:clrMapOvr>
  <mc:AlternateContent xmlns:mc="http://schemas.openxmlformats.org/markup-compatibility/2006">
    <mc:Choice xmlns:p14="http://schemas.microsoft.com/office/powerpoint/2010/main" Requires="p14">
      <p:transition spd="slow" p14:dur="2000" advTm="11807"/>
    </mc:Choice>
    <mc:Fallback>
      <p:transition spd="slow" advTm="1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C9C5-204B-074F-BCE0-F88D0D8FCDD0}"/>
              </a:ext>
            </a:extLst>
          </p:cNvPr>
          <p:cNvSpPr>
            <a:spLocks noGrp="1"/>
          </p:cNvSpPr>
          <p:nvPr>
            <p:ph type="title"/>
          </p:nvPr>
        </p:nvSpPr>
        <p:spPr/>
        <p:txBody>
          <a:bodyPr/>
          <a:lstStyle/>
          <a:p>
            <a:r>
              <a:rPr lang="en-US" dirty="0"/>
              <a:t>Review and Follow-up</a:t>
            </a:r>
          </a:p>
        </p:txBody>
      </p:sp>
      <p:sp>
        <p:nvSpPr>
          <p:cNvPr id="3" name="Text Placeholder 2">
            <a:extLst>
              <a:ext uri="{FF2B5EF4-FFF2-40B4-BE49-F238E27FC236}">
                <a16:creationId xmlns:a16="http://schemas.microsoft.com/office/drawing/2014/main" id="{E8BF5619-CB04-4543-96B6-22346610C287}"/>
              </a:ext>
            </a:extLst>
          </p:cNvPr>
          <p:cNvSpPr>
            <a:spLocks noGrp="1"/>
          </p:cNvSpPr>
          <p:nvPr>
            <p:ph type="body"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id="{DF1CB178-12EA-46C1-8817-0C8E09837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27886647"/>
      </p:ext>
    </p:extLst>
  </p:cSld>
  <p:clrMapOvr>
    <a:masterClrMapping/>
  </p:clrMapOvr>
  <mc:AlternateContent xmlns:mc="http://schemas.openxmlformats.org/markup-compatibility/2006">
    <mc:Choice xmlns:p14="http://schemas.microsoft.com/office/powerpoint/2010/main" Requires="p14">
      <p:transition spd="slow" p14:dur="2000" advTm="12091"/>
    </mc:Choice>
    <mc:Fallback>
      <p:transition spd="slow" advTm="1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748ADF-2414-41E2-B3C3-28FA08715E82}"/>
              </a:ext>
            </a:extLst>
          </p:cNvPr>
          <p:cNvSpPr/>
          <p:nvPr/>
        </p:nvSpPr>
        <p:spPr>
          <a:xfrm>
            <a:off x="293614" y="347563"/>
            <a:ext cx="11425805" cy="2031325"/>
          </a:xfrm>
          <a:prstGeom prst="rect">
            <a:avLst/>
          </a:prstGeom>
        </p:spPr>
        <p:txBody>
          <a:bodyPr wrap="square">
            <a:spAutoFit/>
          </a:bodyPr>
          <a:lstStyle/>
          <a:p>
            <a:pPr algn="r" rtl="1">
              <a:lnSpc>
                <a:spcPct val="150000"/>
              </a:lnSpc>
            </a:pPr>
            <a:r>
              <a:rPr lang="ar-SA" sz="2000" dirty="0">
                <a:solidFill>
                  <a:srgbClr val="000000"/>
                </a:solidFill>
                <a:effectLst/>
                <a:latin typeface="Times New Roman" panose="02020603050405020304" pitchFamily="18" charset="0"/>
                <a:ea typeface="Times New Roman" panose="02020603050405020304" pitchFamily="18" charset="0"/>
              </a:rPr>
              <a:t>" </a:t>
            </a:r>
            <a:r>
              <a:rPr lang="ar-SA" sz="2000" b="1" u="sng" dirty="0">
                <a:solidFill>
                  <a:srgbClr val="000000"/>
                </a:solidFill>
                <a:effectLst/>
                <a:latin typeface="Times New Roman" panose="02020603050405020304" pitchFamily="18" charset="0"/>
                <a:ea typeface="Times New Roman" panose="02020603050405020304" pitchFamily="18" charset="0"/>
              </a:rPr>
              <a:t>صوم يوم عرفة يكفر سنتين ، ماضية ومستقبلة</a:t>
            </a:r>
            <a:r>
              <a:rPr lang="ar-SA" sz="2000" dirty="0">
                <a:solidFill>
                  <a:srgbClr val="000000"/>
                </a:solidFill>
                <a:effectLst/>
                <a:latin typeface="Times New Roman" panose="02020603050405020304" pitchFamily="18" charset="0"/>
                <a:ea typeface="Times New Roman" panose="02020603050405020304" pitchFamily="18" charset="0"/>
              </a:rPr>
              <a:t> . . . " [ رواه مسلم</a:t>
            </a:r>
            <a:endParaRPr lang="en-US" dirty="0">
              <a:effectLst/>
              <a:latin typeface="Times New Roman" panose="02020603050405020304" pitchFamily="18" charset="0"/>
              <a:ea typeface="Times New Roman" panose="02020603050405020304" pitchFamily="18" charset="0"/>
            </a:endParaRPr>
          </a:p>
          <a:p>
            <a:pPr marL="63500" marR="63500">
              <a:lnSpc>
                <a:spcPct val="150000"/>
              </a:lnSpc>
              <a:spcBef>
                <a:spcPts val="0"/>
              </a:spcBef>
              <a:spcAft>
                <a:spcPts val="0"/>
              </a:spcAft>
            </a:pPr>
            <a:r>
              <a:rPr lang="en-US" sz="2400" b="1" u="sng" dirty="0">
                <a:latin typeface="Arial" panose="020B0604020202020204" pitchFamily="34" charset="0"/>
                <a:ea typeface="Times New Roman" panose="02020603050405020304" pitchFamily="18" charset="0"/>
              </a:rPr>
              <a:t>"Fasting the day of </a:t>
            </a:r>
            <a:r>
              <a:rPr lang="en-US" sz="2400" b="1" u="sng" dirty="0" err="1">
                <a:latin typeface="Arial" panose="020B0604020202020204" pitchFamily="34" charset="0"/>
                <a:ea typeface="Times New Roman" panose="02020603050405020304" pitchFamily="18" charset="0"/>
              </a:rPr>
              <a:t>Arafa</a:t>
            </a:r>
            <a:r>
              <a:rPr lang="en-US" sz="2400" b="1" u="sng" dirty="0">
                <a:latin typeface="Arial" panose="020B0604020202020204" pitchFamily="34" charset="0"/>
                <a:ea typeface="Times New Roman" panose="02020603050405020304" pitchFamily="18" charset="0"/>
              </a:rPr>
              <a:t> makes amends (Expiation) for the sins of the past year and the subsequent year".</a:t>
            </a:r>
            <a:endParaRPr lang="en-US" dirty="0">
              <a:effectLst/>
              <a:latin typeface="Times New Roman" panose="02020603050405020304" pitchFamily="18" charset="0"/>
              <a:ea typeface="Times New Roman" panose="02020603050405020304" pitchFamily="18" charset="0"/>
            </a:endParaRPr>
          </a:p>
          <a:p>
            <a:r>
              <a:rPr lang="en-US" sz="2400" dirty="0">
                <a:latin typeface="Arial" panose="020B0604020202020204" pitchFamily="34" charset="0"/>
                <a:ea typeface="Times New Roman" panose="02020603050405020304" pitchFamily="18" charset="0"/>
              </a:rPr>
              <a:t>[Muslim</a:t>
            </a:r>
            <a:endParaRPr lang="en-US" sz="2400" dirty="0"/>
          </a:p>
        </p:txBody>
      </p:sp>
      <p:sp>
        <p:nvSpPr>
          <p:cNvPr id="3" name="Rectangle 2">
            <a:extLst>
              <a:ext uri="{FF2B5EF4-FFF2-40B4-BE49-F238E27FC236}">
                <a16:creationId xmlns:a16="http://schemas.microsoft.com/office/drawing/2014/main" id="{FF17DBCA-ED63-4062-B463-A4FE00267A51}"/>
              </a:ext>
            </a:extLst>
          </p:cNvPr>
          <p:cNvSpPr/>
          <p:nvPr/>
        </p:nvSpPr>
        <p:spPr>
          <a:xfrm>
            <a:off x="151001" y="2616594"/>
            <a:ext cx="11325137" cy="3046988"/>
          </a:xfrm>
          <a:prstGeom prst="rect">
            <a:avLst/>
          </a:prstGeom>
        </p:spPr>
        <p:txBody>
          <a:bodyPr wrap="square">
            <a:spAutoFit/>
          </a:bodyPr>
          <a:lstStyle/>
          <a:p>
            <a:pPr marL="342900" lvl="0" indent="-342900">
              <a:lnSpc>
                <a:spcPct val="150000"/>
              </a:lnSpc>
              <a:buFont typeface="+mj-lt"/>
              <a:buAutoNum type="arabicPeriod"/>
              <a:tabLst>
                <a:tab pos="457200" algn="l"/>
              </a:tabLst>
            </a:pPr>
            <a:r>
              <a:rPr lang="en-US" sz="3200" dirty="0">
                <a:effectLst/>
                <a:latin typeface="Times New Roman" panose="02020603050405020304" pitchFamily="18" charset="0"/>
                <a:ea typeface="Times New Roman" panose="02020603050405020304" pitchFamily="18" charset="0"/>
              </a:rPr>
              <a:t>The only warship that expiates the future </a:t>
            </a:r>
            <a:endParaRPr lang="en-US" dirty="0">
              <a:effectLst/>
              <a:latin typeface="Times New Roman" panose="02020603050405020304" pitchFamily="18" charset="0"/>
              <a:ea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914400" algn="l"/>
              </a:tabLst>
            </a:pPr>
            <a:r>
              <a:rPr lang="en-US" sz="3200" dirty="0">
                <a:effectLst/>
                <a:latin typeface="Times New Roman" panose="02020603050405020304" pitchFamily="18" charset="0"/>
                <a:ea typeface="Times New Roman" panose="02020603050405020304" pitchFamily="18" charset="0"/>
              </a:rPr>
              <a:t>A proof of how big is the reward (more than sins)</a:t>
            </a:r>
          </a:p>
          <a:p>
            <a:pPr marL="742950" marR="0" lvl="1" indent="-285750">
              <a:lnSpc>
                <a:spcPct val="150000"/>
              </a:lnSpc>
              <a:spcBef>
                <a:spcPts val="0"/>
              </a:spcBef>
              <a:spcAft>
                <a:spcPts val="0"/>
              </a:spcAft>
              <a:buFont typeface="+mj-lt"/>
              <a:buAutoNum type="alphaLcPeriod"/>
              <a:tabLst>
                <a:tab pos="914400" algn="l"/>
              </a:tabLst>
            </a:pPr>
            <a:r>
              <a:rPr lang="en-US" sz="3200" dirty="0">
                <a:latin typeface="Times New Roman" panose="02020603050405020304" pitchFamily="18" charset="0"/>
                <a:ea typeface="Times New Roman" panose="02020603050405020304" pitchFamily="18" charset="0"/>
              </a:rPr>
              <a:t>See how much loves this day and rewards it</a:t>
            </a:r>
            <a:endParaRPr lang="en-US"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57200" algn="l"/>
              </a:tabLst>
            </a:pPr>
            <a:r>
              <a:rPr lang="en-US" sz="3200" dirty="0">
                <a:effectLst/>
                <a:latin typeface="Times New Roman" panose="02020603050405020304" pitchFamily="18" charset="0"/>
                <a:ea typeface="Times New Roman" panose="02020603050405020304" pitchFamily="18" charset="0"/>
              </a:rPr>
              <a:t>Expiates the previous year as well</a:t>
            </a:r>
            <a:endParaRPr lang="en-US" dirty="0">
              <a:effectLst/>
              <a:latin typeface="Times New Roman" panose="02020603050405020304" pitchFamily="18"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3B95392-A591-438F-9667-74504C6F98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974834342"/>
      </p:ext>
    </p:extLst>
  </p:cSld>
  <p:clrMapOvr>
    <a:masterClrMapping/>
  </p:clrMapOvr>
  <mc:AlternateContent xmlns:mc="http://schemas.openxmlformats.org/markup-compatibility/2006">
    <mc:Choice xmlns:p14="http://schemas.microsoft.com/office/powerpoint/2010/main" Requires="p14">
      <p:transition spd="slow" p14:dur="2000" advTm="93024"/>
    </mc:Choice>
    <mc:Fallback>
      <p:transition spd="slow" advTm="93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0B49-E42B-454D-9354-87BBD9E5C551}"/>
              </a:ext>
            </a:extLst>
          </p:cNvPr>
          <p:cNvSpPr>
            <a:spLocks noGrp="1"/>
          </p:cNvSpPr>
          <p:nvPr>
            <p:ph type="title"/>
          </p:nvPr>
        </p:nvSpPr>
        <p:spPr/>
        <p:txBody>
          <a:bodyPr/>
          <a:lstStyle/>
          <a:p>
            <a:r>
              <a:rPr lang="en-US" dirty="0"/>
              <a:t>Freedom from the hell fire</a:t>
            </a:r>
          </a:p>
        </p:txBody>
      </p:sp>
      <p:sp>
        <p:nvSpPr>
          <p:cNvPr id="4" name="Rectangle 3">
            <a:extLst>
              <a:ext uri="{FF2B5EF4-FFF2-40B4-BE49-F238E27FC236}">
                <a16:creationId xmlns:a16="http://schemas.microsoft.com/office/drawing/2014/main" id="{9E97CC31-1E74-4542-BE3E-11A45854F4EC}"/>
              </a:ext>
            </a:extLst>
          </p:cNvPr>
          <p:cNvSpPr/>
          <p:nvPr/>
        </p:nvSpPr>
        <p:spPr>
          <a:xfrm>
            <a:off x="461394" y="2157879"/>
            <a:ext cx="11392250" cy="4524315"/>
          </a:xfrm>
          <a:prstGeom prst="rect">
            <a:avLst/>
          </a:prstGeom>
        </p:spPr>
        <p:txBody>
          <a:bodyPr wrap="square">
            <a:spAutoFit/>
          </a:bodyPr>
          <a:lstStyle/>
          <a:p>
            <a:pPr algn="r" rtl="1"/>
            <a:r>
              <a:rPr lang="ar-SA" sz="3200" dirty="0">
                <a:ea typeface="Times New Roman" panose="02020603050405020304" pitchFamily="18" charset="0"/>
              </a:rPr>
              <a:t>"مَا مِنْ يَوْمٍ أَكْثَرَ مِنْ أَنْ يُعْتِقَ اللهُ فِيهِ عَبْداً مِنَ النَّارِ، مِنْ يَوْمِ عَرَفَةَ، وَإِنَّهُ لَيَدْنُو ثُمَّ يُبَاهِي بِهِمُ الْمَلاَئِكَةَ، فَيَقُولُ: مَا أَرَادَ هَؤُلاَءِ؟</a:t>
            </a:r>
            <a:r>
              <a:rPr lang="en-US" sz="3200" dirty="0">
                <a:latin typeface="Arial" panose="020B0604020202020204" pitchFamily="34" charset="0"/>
                <a:ea typeface="Times New Roman" panose="02020603050405020304" pitchFamily="18" charset="0"/>
              </a:rPr>
              <a:t>“</a:t>
            </a:r>
          </a:p>
          <a:p>
            <a:pPr algn="r" rtl="1"/>
            <a:endParaRPr lang="en-US" sz="3200" dirty="0">
              <a:latin typeface="Arial" panose="020B0604020202020204" pitchFamily="34" charset="0"/>
            </a:endParaRPr>
          </a:p>
          <a:p>
            <a:r>
              <a:rPr lang="en-US" sz="3200" dirty="0">
                <a:effectLst/>
              </a:rPr>
              <a:t>'A'isha (Allah be pleased with her) reported Allah's Messenger (</a:t>
            </a:r>
            <a:r>
              <a:rPr lang="ar-EG" sz="3200" dirty="0">
                <a:effectLst/>
              </a:rPr>
              <a:t>ﷺ) </a:t>
            </a:r>
            <a:r>
              <a:rPr lang="en-US" sz="3200" dirty="0">
                <a:effectLst/>
              </a:rPr>
              <a:t>as saying:</a:t>
            </a:r>
          </a:p>
          <a:p>
            <a:r>
              <a:rPr lang="en-US" sz="3200" dirty="0">
                <a:effectLst/>
                <a:highlight>
                  <a:srgbClr val="FFFF00"/>
                </a:highlight>
              </a:rPr>
              <a:t>There is no day when God sets free more servants from Hell than the Day of '</a:t>
            </a:r>
            <a:r>
              <a:rPr lang="en-US" sz="3200" dirty="0" err="1">
                <a:effectLst/>
                <a:highlight>
                  <a:srgbClr val="FFFF00"/>
                </a:highlight>
              </a:rPr>
              <a:t>Arafa</a:t>
            </a:r>
            <a:r>
              <a:rPr lang="en-US" sz="3200" dirty="0">
                <a:effectLst/>
              </a:rPr>
              <a:t>. He draws near, then praises them to the angels, … [Muslim]</a:t>
            </a:r>
          </a:p>
          <a:p>
            <a:pPr algn="l"/>
            <a:endParaRPr lang="en-US" sz="3200" dirty="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DC54A72-D16A-4DDF-919D-281840677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96463452"/>
      </p:ext>
    </p:extLst>
  </p:cSld>
  <p:clrMapOvr>
    <a:masterClrMapping/>
  </p:clrMapOvr>
  <mc:AlternateContent xmlns:mc="http://schemas.openxmlformats.org/markup-compatibility/2006">
    <mc:Choice xmlns:p14="http://schemas.microsoft.com/office/powerpoint/2010/main" Requires="p14">
      <p:transition spd="slow" p14:dur="2000" advTm="39877"/>
    </mc:Choice>
    <mc:Fallback>
      <p:transition spd="slow" advTm="3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3327-3B84-41FE-A017-129873394789}"/>
              </a:ext>
            </a:extLst>
          </p:cNvPr>
          <p:cNvSpPr>
            <a:spLocks noGrp="1"/>
          </p:cNvSpPr>
          <p:nvPr>
            <p:ph type="title"/>
          </p:nvPr>
        </p:nvSpPr>
        <p:spPr>
          <a:xfrm>
            <a:off x="533400" y="1107247"/>
            <a:ext cx="10515600" cy="1325563"/>
          </a:xfrm>
        </p:spPr>
        <p:txBody>
          <a:bodyPr>
            <a:normAutofit fontScale="90000"/>
          </a:bodyPr>
          <a:lstStyle/>
          <a:p>
            <a:r>
              <a:rPr lang="en-US" dirty="0"/>
              <a:t>The Best supplication and closer to acceptance "</a:t>
            </a:r>
            <a:r>
              <a:rPr lang="ar-SA" dirty="0"/>
              <a:t>"أفْضَلُ الدُّعاءِ دعاءُ يَوْمِ عَرَفَةَ</a:t>
            </a:r>
            <a:r>
              <a:rPr lang="en-US" dirty="0"/>
              <a:t> "</a:t>
            </a:r>
            <a:br>
              <a:rPr lang="en-US" dirty="0"/>
            </a:br>
            <a:endParaRPr lang="en-US" dirty="0"/>
          </a:p>
        </p:txBody>
      </p:sp>
      <p:sp>
        <p:nvSpPr>
          <p:cNvPr id="3" name="Rectangle 2">
            <a:extLst>
              <a:ext uri="{FF2B5EF4-FFF2-40B4-BE49-F238E27FC236}">
                <a16:creationId xmlns:a16="http://schemas.microsoft.com/office/drawing/2014/main" id="{B2E2D2C2-4639-40A9-AB6A-1FB257526D29}"/>
              </a:ext>
            </a:extLst>
          </p:cNvPr>
          <p:cNvSpPr/>
          <p:nvPr/>
        </p:nvSpPr>
        <p:spPr>
          <a:xfrm>
            <a:off x="387292" y="2697853"/>
            <a:ext cx="11652308" cy="2123658"/>
          </a:xfrm>
          <a:prstGeom prst="rect">
            <a:avLst/>
          </a:prstGeom>
        </p:spPr>
        <p:txBody>
          <a:bodyPr wrap="square">
            <a:spAutoFit/>
          </a:bodyPr>
          <a:lstStyle/>
          <a:p>
            <a:r>
              <a:rPr lang="en-US" sz="4400" dirty="0">
                <a:effectLst/>
              </a:rPr>
              <a:t>"</a:t>
            </a:r>
            <a:r>
              <a:rPr lang="en-US" sz="4400" dirty="0">
                <a:effectLst/>
                <a:highlight>
                  <a:srgbClr val="FFFF00"/>
                </a:highlight>
              </a:rPr>
              <a:t>The most excellent </a:t>
            </a:r>
            <a:r>
              <a:rPr lang="en-US" sz="4400" dirty="0" err="1">
                <a:effectLst/>
                <a:highlight>
                  <a:srgbClr val="FFFF00"/>
                </a:highlight>
              </a:rPr>
              <a:t>duaa</a:t>
            </a:r>
            <a:r>
              <a:rPr lang="en-US" sz="4400" dirty="0">
                <a:effectLst/>
                <a:highlight>
                  <a:srgbClr val="FFFF00"/>
                </a:highlight>
              </a:rPr>
              <a:t> and closer to acceptance is the </a:t>
            </a:r>
            <a:r>
              <a:rPr lang="en-US" sz="4400" dirty="0" err="1">
                <a:effectLst/>
                <a:highlight>
                  <a:srgbClr val="FFFF00"/>
                </a:highlight>
              </a:rPr>
              <a:t>duaa</a:t>
            </a:r>
            <a:r>
              <a:rPr lang="en-US" sz="4400" dirty="0">
                <a:effectLst/>
                <a:highlight>
                  <a:srgbClr val="FFFF00"/>
                </a:highlight>
              </a:rPr>
              <a:t> (supplication) on the Day of </a:t>
            </a:r>
            <a:r>
              <a:rPr lang="en-US" sz="4400" dirty="0" err="1">
                <a:effectLst/>
                <a:highlight>
                  <a:srgbClr val="FFFF00"/>
                </a:highlight>
              </a:rPr>
              <a:t>Arafa</a:t>
            </a:r>
            <a:r>
              <a:rPr lang="en-US" sz="4400" dirty="0">
                <a:effectLst/>
              </a:rPr>
              <a:t>, ….'" </a:t>
            </a:r>
            <a:endParaRPr lang="en-US" sz="4400" dirty="0"/>
          </a:p>
        </p:txBody>
      </p:sp>
      <p:pic>
        <p:nvPicPr>
          <p:cNvPr id="4" name="Audio 3">
            <a:hlinkClick r:id="" action="ppaction://media"/>
            <a:extLst>
              <a:ext uri="{FF2B5EF4-FFF2-40B4-BE49-F238E27FC236}">
                <a16:creationId xmlns:a16="http://schemas.microsoft.com/office/drawing/2014/main" id="{84A7113E-AF1D-4697-9F62-459B99CE45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978388928"/>
      </p:ext>
    </p:extLst>
  </p:cSld>
  <p:clrMapOvr>
    <a:masterClrMapping/>
  </p:clrMapOvr>
  <mc:AlternateContent xmlns:mc="http://schemas.openxmlformats.org/markup-compatibility/2006">
    <mc:Choice xmlns:p14="http://schemas.microsoft.com/office/powerpoint/2010/main" Requires="p14">
      <p:transition spd="slow" p14:dur="2000" advTm="44186"/>
    </mc:Choice>
    <mc:Fallback>
      <p:transition spd="slow" advTm="4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AA96-A040-A349-B334-7481ED7EF473}"/>
              </a:ext>
            </a:extLst>
          </p:cNvPr>
          <p:cNvSpPr>
            <a:spLocks noGrp="1"/>
          </p:cNvSpPr>
          <p:nvPr>
            <p:ph type="title"/>
          </p:nvPr>
        </p:nvSpPr>
        <p:spPr/>
        <p:txBody>
          <a:bodyPr/>
          <a:lstStyle/>
          <a:p>
            <a:r>
              <a:rPr lang="en-US"/>
              <a:t>Plan for this week</a:t>
            </a:r>
          </a:p>
        </p:txBody>
      </p:sp>
      <p:sp>
        <p:nvSpPr>
          <p:cNvPr id="3" name="Text Placeholder 2">
            <a:extLst>
              <a:ext uri="{FF2B5EF4-FFF2-40B4-BE49-F238E27FC236}">
                <a16:creationId xmlns:a16="http://schemas.microsoft.com/office/drawing/2014/main" id="{CCFD7275-0FD3-8147-B6AA-301E54F7AF45}"/>
              </a:ext>
            </a:extLst>
          </p:cNvPr>
          <p:cNvSpPr>
            <a:spLocks noGrp="1"/>
          </p:cNvSpPr>
          <p:nvPr>
            <p:ph type="body" idx="1"/>
          </p:nvPr>
        </p:nvSpPr>
        <p:spPr/>
        <p:txBody>
          <a:bodyPr/>
          <a:lstStyle/>
          <a:p>
            <a:r>
              <a:rPr lang="en-US"/>
              <a:t>Until next time </a:t>
            </a:r>
            <a:r>
              <a:rPr lang="en-US" err="1"/>
              <a:t>isA</a:t>
            </a:r>
            <a:endParaRPr lang="en-US"/>
          </a:p>
          <a:p>
            <a:r>
              <a:rPr lang="en-US">
                <a:hlinkClick r:id="rId4"/>
              </a:rPr>
              <a:t>https://iloveallah.net/happiness/</a:t>
            </a:r>
            <a:r>
              <a:rPr lang="en-US"/>
              <a:t> </a:t>
            </a:r>
          </a:p>
        </p:txBody>
      </p:sp>
      <p:pic>
        <p:nvPicPr>
          <p:cNvPr id="4" name="Audio 3">
            <a:hlinkClick r:id="" action="ppaction://media"/>
            <a:extLst>
              <a:ext uri="{FF2B5EF4-FFF2-40B4-BE49-F238E27FC236}">
                <a16:creationId xmlns:a16="http://schemas.microsoft.com/office/drawing/2014/main" id="{F8DD2DC3-F055-4DD3-A86C-9F78129B0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941701924"/>
      </p:ext>
    </p:extLst>
  </p:cSld>
  <p:clrMapOvr>
    <a:masterClrMapping/>
  </p:clrMapOvr>
  <mc:AlternateContent xmlns:mc="http://schemas.openxmlformats.org/markup-compatibility/2006">
    <mc:Choice xmlns:p14="http://schemas.microsoft.com/office/powerpoint/2010/main" Requires="p14">
      <p:transition spd="slow" p14:dur="2000" advTm="27419"/>
    </mc:Choice>
    <mc:Fallback>
      <p:transition spd="slow" advTm="2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F266-984D-1049-BF6E-50F4D871970D}"/>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b="1">
                <a:solidFill>
                  <a:schemeClr val="bg1"/>
                </a:solidFill>
              </a:rPr>
              <a:t>Plan for this Week</a:t>
            </a:r>
          </a:p>
        </p:txBody>
      </p:sp>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50449" y="5795963"/>
            <a:ext cx="10901471" cy="560388"/>
          </a:xfrm>
          <a:noFill/>
        </p:spPr>
        <p:txBody>
          <a:bodyPr vert="horz" lIns="91440" tIns="45720" rIns="91440" bIns="45720" rtlCol="0">
            <a:normAutofit/>
          </a:bodyPr>
          <a:lstStyle/>
          <a:p>
            <a:pPr algn="ctr"/>
            <a:r>
              <a:rPr lang="en-US">
                <a:solidFill>
                  <a:schemeClr val="bg1"/>
                </a:solidFill>
                <a:hlinkClick r:id="rId4"/>
              </a:rPr>
              <a:t>https://ILoveAllah.net/happiness</a:t>
            </a:r>
            <a:r>
              <a:rPr lang="en-US">
                <a:solidFill>
                  <a:schemeClr val="bg1"/>
                </a:solidFill>
              </a:rPr>
              <a:t> - Until next session, isA</a:t>
            </a:r>
          </a:p>
        </p:txBody>
      </p:sp>
      <p:pic>
        <p:nvPicPr>
          <p:cNvPr id="5" name="Picture 4">
            <a:extLst>
              <a:ext uri="{FF2B5EF4-FFF2-40B4-BE49-F238E27FC236}">
                <a16:creationId xmlns:a16="http://schemas.microsoft.com/office/drawing/2014/main" id="{BBA937D8-CF25-1B45-8295-CC0D7030A5B5}"/>
              </a:ext>
            </a:extLst>
          </p:cNvPr>
          <p:cNvPicPr>
            <a:picLocks noChangeAspect="1"/>
          </p:cNvPicPr>
          <p:nvPr/>
        </p:nvPicPr>
        <p:blipFill>
          <a:blip r:embed="rId5"/>
          <a:stretch>
            <a:fillRect/>
          </a:stretch>
        </p:blipFill>
        <p:spPr>
          <a:xfrm>
            <a:off x="0" y="490979"/>
            <a:ext cx="12192000" cy="5876041"/>
          </a:xfrm>
          <a:prstGeom prst="rect">
            <a:avLst/>
          </a:prstGeom>
        </p:spPr>
      </p:pic>
      <p:pic>
        <p:nvPicPr>
          <p:cNvPr id="4" name="Audio 3">
            <a:hlinkClick r:id="" action="ppaction://media"/>
            <a:extLst>
              <a:ext uri="{FF2B5EF4-FFF2-40B4-BE49-F238E27FC236}">
                <a16:creationId xmlns:a16="http://schemas.microsoft.com/office/drawing/2014/main" id="{E9847F9E-61DD-4E4D-B372-1ED7567E0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10063045"/>
      </p:ext>
    </p:extLst>
  </p:cSld>
  <p:clrMapOvr>
    <a:masterClrMapping/>
  </p:clrMapOvr>
  <mc:AlternateContent xmlns:mc="http://schemas.openxmlformats.org/markup-compatibility/2006">
    <mc:Choice xmlns:p14="http://schemas.microsoft.com/office/powerpoint/2010/main" Requires="p14">
      <p:transition spd="slow" p14:dur="2000" advTm="22316"/>
    </mc:Choice>
    <mc:Fallback>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9B94-7C07-C94F-AABE-44F68A86940D}"/>
              </a:ext>
            </a:extLst>
          </p:cNvPr>
          <p:cNvSpPr>
            <a:spLocks noGrp="1"/>
          </p:cNvSpPr>
          <p:nvPr>
            <p:ph type="title"/>
          </p:nvPr>
        </p:nvSpPr>
        <p:spPr>
          <a:xfrm>
            <a:off x="958506" y="800392"/>
            <a:ext cx="10264697" cy="1212102"/>
          </a:xfrm>
          <a:solidFill>
            <a:schemeClr val="bg1">
              <a:lumMod val="85000"/>
            </a:schemeClr>
          </a:solidFill>
        </p:spPr>
        <p:txBody>
          <a:bodyPr>
            <a:normAutofit/>
          </a:bodyPr>
          <a:lstStyle/>
          <a:p>
            <a:r>
              <a:rPr lang="en-US" sz="4000" b="1" u="sng" dirty="0">
                <a:solidFill>
                  <a:srgbClr val="FF0000"/>
                </a:solidFill>
              </a:rPr>
              <a:t>1. </a:t>
            </a:r>
            <a:r>
              <a:rPr lang="en-US" sz="4000" b="1" u="sng" dirty="0" err="1">
                <a:solidFill>
                  <a:srgbClr val="FF0000"/>
                </a:solidFill>
              </a:rPr>
              <a:t>Duaa</a:t>
            </a:r>
            <a:r>
              <a:rPr lang="en-US" sz="4000" b="1" u="sng" dirty="0">
                <a:solidFill>
                  <a:srgbClr val="FF0000"/>
                </a:solidFill>
              </a:rPr>
              <a:t> </a:t>
            </a:r>
          </a:p>
        </p:txBody>
      </p:sp>
      <p:sp>
        <p:nvSpPr>
          <p:cNvPr id="3" name="Content Placeholder 2">
            <a:extLst>
              <a:ext uri="{FF2B5EF4-FFF2-40B4-BE49-F238E27FC236}">
                <a16:creationId xmlns:a16="http://schemas.microsoft.com/office/drawing/2014/main" id="{9181981E-3FA7-D147-B74B-98A5E028EB41}"/>
              </a:ext>
            </a:extLst>
          </p:cNvPr>
          <p:cNvSpPr>
            <a:spLocks noGrp="1"/>
          </p:cNvSpPr>
          <p:nvPr>
            <p:ph idx="1"/>
          </p:nvPr>
        </p:nvSpPr>
        <p:spPr>
          <a:xfrm>
            <a:off x="750827" y="2238645"/>
            <a:ext cx="10680053" cy="4080845"/>
          </a:xfrm>
        </p:spPr>
        <p:txBody>
          <a:bodyPr anchor="ctr">
            <a:normAutofit/>
          </a:bodyPr>
          <a:lstStyle/>
          <a:p>
            <a:r>
              <a:rPr lang="en-US" sz="2400" dirty="0"/>
              <a:t>This is our goal is to become </a:t>
            </a:r>
            <a:r>
              <a:rPr lang="en-US" sz="2400" dirty="0" err="1"/>
              <a:t>Walye</a:t>
            </a:r>
            <a:r>
              <a:rPr lang="en-US" sz="2400" dirty="0"/>
              <a:t> and have a happy life and a happy hereafter</a:t>
            </a:r>
          </a:p>
          <a:p>
            <a:r>
              <a:rPr lang="en-US" sz="2400" dirty="0"/>
              <a:t>Ask Allah in </a:t>
            </a:r>
            <a:r>
              <a:rPr lang="en-US" sz="2400" b="1" i="1" dirty="0">
                <a:solidFill>
                  <a:srgbClr val="FF0000"/>
                </a:solidFill>
                <a:highlight>
                  <a:srgbClr val="FFFF00"/>
                </a:highlight>
              </a:rPr>
              <a:t>your language</a:t>
            </a:r>
            <a:r>
              <a:rPr lang="en-US" sz="2400" b="1" i="1" dirty="0"/>
              <a:t>,</a:t>
            </a:r>
            <a:r>
              <a:rPr lang="en-US" sz="2400" dirty="0"/>
              <a:t> at least, after each prayer and on Friday before Maghrib [Better all the time]</a:t>
            </a:r>
          </a:p>
          <a:p>
            <a:r>
              <a:rPr lang="en-US" sz="2400" b="1" dirty="0">
                <a:solidFill>
                  <a:srgbClr val="FF0000"/>
                </a:solidFill>
                <a:highlight>
                  <a:srgbClr val="FFFF00"/>
                </a:highlight>
              </a:rPr>
              <a:t>Make </a:t>
            </a:r>
            <a:r>
              <a:rPr lang="en-US" sz="2400" b="1" dirty="0" err="1">
                <a:solidFill>
                  <a:srgbClr val="FF0000"/>
                </a:solidFill>
                <a:highlight>
                  <a:srgbClr val="FFFF00"/>
                </a:highlight>
              </a:rPr>
              <a:t>Duaa</a:t>
            </a:r>
            <a:r>
              <a:rPr lang="en-US" sz="2400" b="1" dirty="0">
                <a:solidFill>
                  <a:srgbClr val="FF0000"/>
                </a:solidFill>
                <a:highlight>
                  <a:srgbClr val="FFFF00"/>
                </a:highlight>
              </a:rPr>
              <a:t> to get the best of the 10 days of </a:t>
            </a:r>
            <a:r>
              <a:rPr lang="en-US" sz="2400" b="1" dirty="0" err="1">
                <a:solidFill>
                  <a:srgbClr val="FF0000"/>
                </a:solidFill>
                <a:highlight>
                  <a:srgbClr val="FFFF00"/>
                </a:highlight>
              </a:rPr>
              <a:t>Zulhijah</a:t>
            </a:r>
            <a:endParaRPr lang="en-US" sz="2400" b="1" dirty="0">
              <a:solidFill>
                <a:srgbClr val="FF0000"/>
              </a:solidFill>
              <a:highlight>
                <a:srgbClr val="FFFF00"/>
              </a:highlight>
            </a:endParaRPr>
          </a:p>
          <a:p>
            <a:r>
              <a:rPr lang="en-US" sz="2000" b="1" u="sng" dirty="0"/>
              <a:t>Example in English:</a:t>
            </a:r>
          </a:p>
          <a:p>
            <a:pPr lvl="1"/>
            <a:r>
              <a:rPr lang="en-US" dirty="0"/>
              <a:t>O Allah, I ask you getting rewards from every good deeds and the avoidance of all sins and to be your </a:t>
            </a:r>
            <a:r>
              <a:rPr lang="en-US" dirty="0" err="1"/>
              <a:t>Walyee</a:t>
            </a:r>
            <a:endParaRPr lang="en-US" dirty="0"/>
          </a:p>
          <a:p>
            <a:pPr lvl="1"/>
            <a:r>
              <a:rPr lang="en-US" dirty="0"/>
              <a:t>O Allah, give me the power to fast the first 9 days of </a:t>
            </a:r>
            <a:r>
              <a:rPr lang="en-US" dirty="0" err="1"/>
              <a:t>Zulhijah</a:t>
            </a:r>
            <a:r>
              <a:rPr lang="en-US" dirty="0"/>
              <a:t> and the power to best of deeds during those days and guide me to the best acts and accept from me</a:t>
            </a:r>
          </a:p>
          <a:p>
            <a:endParaRPr lang="en-US" sz="2000" dirty="0"/>
          </a:p>
        </p:txBody>
      </p:sp>
      <p:pic>
        <p:nvPicPr>
          <p:cNvPr id="4" name="Audio 3">
            <a:hlinkClick r:id="" action="ppaction://media"/>
            <a:extLst>
              <a:ext uri="{FF2B5EF4-FFF2-40B4-BE49-F238E27FC236}">
                <a16:creationId xmlns:a16="http://schemas.microsoft.com/office/drawing/2014/main" id="{0DB93B86-C3C7-4546-A56B-2F67A8CB6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513886486"/>
      </p:ext>
    </p:extLst>
  </p:cSld>
  <p:clrMapOvr>
    <a:masterClrMapping/>
  </p:clrMapOvr>
  <mc:AlternateContent xmlns:mc="http://schemas.openxmlformats.org/markup-compatibility/2006">
    <mc:Choice xmlns:p14="http://schemas.microsoft.com/office/powerpoint/2010/main" Requires="p14">
      <p:transition spd="slow" p14:dur="2000" advTm="120166"/>
    </mc:Choice>
    <mc:Fallback>
      <p:transition spd="slow" advTm="12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900944-70B8-4806-B187-A8CC668DA0DC}"/>
              </a:ext>
            </a:extLst>
          </p:cNvPr>
          <p:cNvSpPr/>
          <p:nvPr/>
        </p:nvSpPr>
        <p:spPr>
          <a:xfrm>
            <a:off x="357808" y="543338"/>
            <a:ext cx="8786191" cy="5831853"/>
          </a:xfrm>
          <a:prstGeom prst="rect">
            <a:avLst/>
          </a:prstGeom>
        </p:spPr>
        <p:txBody>
          <a:bodyPr wrap="square">
            <a:spAutoFit/>
          </a:bodyPr>
          <a:lstStyle/>
          <a:p>
            <a:pPr>
              <a:lnSpc>
                <a:spcPct val="150000"/>
              </a:lnSpc>
            </a:pPr>
            <a:r>
              <a:rPr lang="en-US" sz="2800" dirty="0">
                <a:latin typeface="Times New Roman" panose="02020603050405020304" pitchFamily="18" charset="0"/>
                <a:ea typeface="Times New Roman" panose="02020603050405020304" pitchFamily="18" charset="0"/>
              </a:rPr>
              <a:t>That means any good deed you do will be better than Jihad.</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2800" dirty="0">
                <a:latin typeface="Times New Roman" panose="02020603050405020304" pitchFamily="18" charset="0"/>
                <a:ea typeface="Times New Roman" panose="02020603050405020304" pitchFamily="18" charset="0"/>
              </a:rPr>
              <a:t>Let's increase our good deeds</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Pray in congregation, </a:t>
            </a:r>
            <a:r>
              <a:rPr lang="en-US" sz="2800" dirty="0" err="1">
                <a:latin typeface="Times New Roman" panose="02020603050405020304" pitchFamily="18" charset="0"/>
                <a:ea typeface="Times New Roman" panose="02020603050405020304" pitchFamily="18" charset="0"/>
              </a:rPr>
              <a:t>sonan</a:t>
            </a:r>
            <a:r>
              <a:rPr lang="en-US" sz="2800" dirty="0">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Charity</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Supplication </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Zikr, E3tekaf, Stay after </a:t>
            </a:r>
            <a:r>
              <a:rPr lang="en-US" sz="2800" dirty="0" err="1">
                <a:latin typeface="Times New Roman" panose="02020603050405020304" pitchFamily="18" charset="0"/>
                <a:ea typeface="Times New Roman" panose="02020603050405020304" pitchFamily="18" charset="0"/>
              </a:rPr>
              <a:t>Fajr</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Reading Quran</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Qiam (Allah swears with those nights)</a:t>
            </a: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rPr>
              <a:t>Fasting</a:t>
            </a:r>
            <a:endParaRPr lang="en-US" sz="1600" dirty="0">
              <a:effectLst/>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5858D154-7EA7-44FD-A083-333C6DB8E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23124850"/>
      </p:ext>
    </p:extLst>
  </p:cSld>
  <p:clrMapOvr>
    <a:masterClrMapping/>
  </p:clrMapOvr>
  <mc:AlternateContent xmlns:mc="http://schemas.openxmlformats.org/markup-compatibility/2006">
    <mc:Choice xmlns:p14="http://schemas.microsoft.com/office/powerpoint/2010/main" Requires="p14">
      <p:transition spd="slow" p14:dur="2000" advTm="64495"/>
    </mc:Choice>
    <mc:Fallback>
      <p:transition spd="slow" advTm="6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33A1-EFF2-0342-B094-313DBC4B62DD}"/>
              </a:ext>
            </a:extLst>
          </p:cNvPr>
          <p:cNvSpPr>
            <a:spLocks noGrp="1"/>
          </p:cNvSpPr>
          <p:nvPr>
            <p:ph type="title"/>
          </p:nvPr>
        </p:nvSpPr>
        <p:spPr>
          <a:xfrm>
            <a:off x="958506" y="800392"/>
            <a:ext cx="10264697" cy="1212102"/>
          </a:xfrm>
          <a:solidFill>
            <a:schemeClr val="bg1">
              <a:lumMod val="85000"/>
            </a:schemeClr>
          </a:solidFill>
        </p:spPr>
        <p:txBody>
          <a:bodyPr>
            <a:normAutofit/>
          </a:bodyPr>
          <a:lstStyle/>
          <a:p>
            <a:r>
              <a:rPr lang="en-US" sz="4000" dirty="0">
                <a:solidFill>
                  <a:srgbClr val="FF0000"/>
                </a:solidFill>
              </a:rPr>
              <a:t>2. Add a Sunnah every week [Zikr]:</a:t>
            </a:r>
          </a:p>
        </p:txBody>
      </p:sp>
      <p:sp>
        <p:nvSpPr>
          <p:cNvPr id="4" name="Rectangle 3">
            <a:extLst>
              <a:ext uri="{FF2B5EF4-FFF2-40B4-BE49-F238E27FC236}">
                <a16:creationId xmlns:a16="http://schemas.microsoft.com/office/drawing/2014/main" id="{0A2603E4-0E51-B947-8900-71E82E75D02D}"/>
              </a:ext>
            </a:extLst>
          </p:cNvPr>
          <p:cNvSpPr/>
          <p:nvPr/>
        </p:nvSpPr>
        <p:spPr>
          <a:xfrm>
            <a:off x="1090626" y="4245342"/>
            <a:ext cx="10000455" cy="1631216"/>
          </a:xfrm>
          <a:prstGeom prst="rect">
            <a:avLst/>
          </a:prstGeom>
        </p:spPr>
        <p:txBody>
          <a:bodyPr wrap="square">
            <a:spAutoFit/>
          </a:bodyPr>
          <a:lstStyle/>
          <a:p>
            <a:pPr marL="514350" indent="-514350">
              <a:buFont typeface="+mj-lt"/>
              <a:buAutoNum type="arabicPeriod"/>
            </a:pPr>
            <a:r>
              <a:rPr lang="en-US" sz="2400" dirty="0"/>
              <a:t>This week, In addition to the </a:t>
            </a:r>
            <a:r>
              <a:rPr lang="en-US" sz="2400" dirty="0" err="1"/>
              <a:t>Duaa</a:t>
            </a:r>
            <a:r>
              <a:rPr lang="en-US" sz="2400" dirty="0"/>
              <a:t>, add Zikr, especially the ones we mentioned in this lecture</a:t>
            </a:r>
          </a:p>
          <a:p>
            <a:r>
              <a:rPr lang="ar-SA" sz="2400" dirty="0">
                <a:solidFill>
                  <a:srgbClr val="FF0000"/>
                </a:solidFill>
                <a:highlight>
                  <a:srgbClr val="FFFF00"/>
                </a:highlight>
              </a:rPr>
              <a:t>لا إلهَ إلاَّ اللَّهُ وَحْدَهُ لاَ شَرِيكَ لَهُ، لَهُ المُلْكُ وَلَهُ الحَمْدُ وَهُوَ عَلى كُلّ شَيْءٍ قَدِيرٌ</a:t>
            </a:r>
            <a:endParaRPr lang="en-US" sz="2400" dirty="0">
              <a:solidFill>
                <a:srgbClr val="FF0000"/>
              </a:solidFill>
              <a:highlight>
                <a:srgbClr val="FFFF00"/>
              </a:highlight>
            </a:endParaRPr>
          </a:p>
          <a:p>
            <a:r>
              <a:rPr lang="en-US" sz="2400"/>
              <a:t>100 times</a:t>
            </a:r>
            <a:endParaRPr lang="en-US" sz="2400" dirty="0"/>
          </a:p>
        </p:txBody>
      </p:sp>
      <p:sp>
        <p:nvSpPr>
          <p:cNvPr id="11" name="Rectangle 10">
            <a:extLst>
              <a:ext uri="{FF2B5EF4-FFF2-40B4-BE49-F238E27FC236}">
                <a16:creationId xmlns:a16="http://schemas.microsoft.com/office/drawing/2014/main" id="{DD5DAB46-4E80-9D43-925A-17DE229C5A2C}"/>
              </a:ext>
            </a:extLst>
          </p:cNvPr>
          <p:cNvSpPr/>
          <p:nvPr/>
        </p:nvSpPr>
        <p:spPr>
          <a:xfrm>
            <a:off x="1109104" y="2234452"/>
            <a:ext cx="9844739" cy="2000548"/>
          </a:xfrm>
          <a:prstGeom prst="rect">
            <a:avLst/>
          </a:prstGeom>
        </p:spPr>
        <p:txBody>
          <a:bodyPr wrap="square">
            <a:spAutoFit/>
          </a:bodyPr>
          <a:lstStyle/>
          <a:p>
            <a:pPr algn="r" rtl="1">
              <a:spcAft>
                <a:spcPts val="600"/>
              </a:spcAft>
            </a:pPr>
            <a:r>
              <a:rPr lang="ar-SA" sz="2000" b="1" dirty="0">
                <a:solidFill>
                  <a:srgbClr val="000000"/>
                </a:solidFill>
                <a:latin typeface="Times New Roman" panose="02020603050405020304" pitchFamily="18" charset="0"/>
                <a:ea typeface="Times New Roman" panose="02020603050405020304" pitchFamily="18" charset="0"/>
                <a:cs typeface="Arabic Transparent"/>
              </a:rPr>
              <a:t>وما يزال عبدي يتقرب إلي بالنوافل حتى أحبه ،</a:t>
            </a:r>
            <a:endParaRPr lang="en-US" sz="2000" dirty="0">
              <a:latin typeface="Times New Roman" panose="02020603050405020304" pitchFamily="18" charset="0"/>
              <a:ea typeface="Times New Roman" panose="02020603050405020304" pitchFamily="18" charset="0"/>
            </a:endParaRPr>
          </a:p>
          <a:p>
            <a:pPr>
              <a:spcAft>
                <a:spcPts val="600"/>
              </a:spcAft>
            </a:pPr>
            <a:r>
              <a:rPr lang="en-US" dirty="0">
                <a:solidFill>
                  <a:srgbClr val="000000"/>
                </a:solidFill>
                <a:latin typeface="Arial" panose="020B0604020202020204" pitchFamily="34" charset="0"/>
                <a:ea typeface="Times New Roman" panose="02020603050405020304" pitchFamily="18" charset="0"/>
              </a:rPr>
              <a:t>and My slave keeps on coming closer to Me through performing </a:t>
            </a:r>
            <a:r>
              <a:rPr lang="en-US" dirty="0" err="1">
                <a:solidFill>
                  <a:srgbClr val="000000"/>
                </a:solidFill>
                <a:latin typeface="Arial" panose="020B0604020202020204" pitchFamily="34" charset="0"/>
                <a:ea typeface="Times New Roman" panose="02020603050405020304" pitchFamily="18" charset="0"/>
              </a:rPr>
              <a:t>Nawafil</a:t>
            </a:r>
            <a:r>
              <a:rPr lang="en-US" dirty="0">
                <a:solidFill>
                  <a:srgbClr val="000000"/>
                </a:solidFill>
                <a:latin typeface="Arial" panose="020B0604020202020204" pitchFamily="34" charset="0"/>
                <a:ea typeface="Times New Roman" panose="02020603050405020304" pitchFamily="18" charset="0"/>
              </a:rPr>
              <a:t> (praying or doing extra deeds besides what is obligatory) till I love him,</a:t>
            </a:r>
          </a:p>
          <a:p>
            <a:pPr>
              <a:spcAft>
                <a:spcPts val="600"/>
              </a:spcAft>
            </a:pPr>
            <a:endParaRPr lang="en-US" sz="1400" dirty="0">
              <a:solidFill>
                <a:srgbClr val="000000"/>
              </a:solidFill>
              <a:latin typeface="Arial" panose="020B0604020202020204" pitchFamily="34" charset="0"/>
              <a:ea typeface="Times New Roman" panose="02020603050405020304" pitchFamily="18" charset="0"/>
            </a:endParaRPr>
          </a:p>
          <a:p>
            <a:pPr>
              <a:spcAft>
                <a:spcPts val="600"/>
              </a:spcAft>
            </a:pPr>
            <a:r>
              <a:rPr lang="en-US" sz="2000" dirty="0"/>
              <a:t>Let’s add a sunnah every week to get closer to Allah to gain the </a:t>
            </a:r>
            <a:r>
              <a:rPr lang="en-US" sz="2000" dirty="0" err="1"/>
              <a:t>Walyee</a:t>
            </a:r>
            <a:endParaRPr lang="en-US" sz="2000" dirty="0"/>
          </a:p>
          <a:p>
            <a:pPr>
              <a:spcAft>
                <a:spcPts val="600"/>
              </a:spcAft>
            </a:pPr>
            <a:endParaRPr lang="en-US" sz="1400" dirty="0">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00163251-6D02-479E-8DA1-1F7A2D85E6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180097895"/>
      </p:ext>
    </p:extLst>
  </p:cSld>
  <p:clrMapOvr>
    <a:masterClrMapping/>
  </p:clrMapOvr>
  <mc:AlternateContent xmlns:mc="http://schemas.openxmlformats.org/markup-compatibility/2006">
    <mc:Choice xmlns:p14="http://schemas.microsoft.com/office/powerpoint/2010/main" Requires="p14">
      <p:transition spd="slow" p14:dur="2000" advTm="37407"/>
    </mc:Choice>
    <mc:Fallback>
      <p:transition spd="slow" advTm="3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45264" y="6297612"/>
            <a:ext cx="10901471" cy="560388"/>
          </a:xfrm>
          <a:noFill/>
        </p:spPr>
        <p:txBody>
          <a:bodyPr vert="horz" lIns="91440" tIns="45720" rIns="91440" bIns="45720" rtlCol="0">
            <a:normAutofit fontScale="62500" lnSpcReduction="20000"/>
          </a:bodyPr>
          <a:lstStyle/>
          <a:p>
            <a:pPr algn="ctr"/>
            <a:r>
              <a:rPr lang="en-US" dirty="0">
                <a:hlinkClick r:id="rId4"/>
              </a:rPr>
              <a:t>https://iloveallah.net/static/Zikr_table2.pdf</a:t>
            </a:r>
            <a:r>
              <a:rPr lang="en-US" dirty="0"/>
              <a:t> </a:t>
            </a:r>
          </a:p>
          <a:p>
            <a:pPr algn="ctr"/>
            <a:r>
              <a:rPr lang="en-US" dirty="0">
                <a:solidFill>
                  <a:schemeClr val="bg1"/>
                </a:solidFill>
              </a:rPr>
              <a:t>- Until next session, </a:t>
            </a:r>
            <a:r>
              <a:rPr lang="en-US" dirty="0" err="1">
                <a:solidFill>
                  <a:schemeClr val="bg1"/>
                </a:solidFill>
              </a:rPr>
              <a:t>isA</a:t>
            </a:r>
            <a:endParaRPr lang="en-US" dirty="0">
              <a:solidFill>
                <a:schemeClr val="bg1"/>
              </a:solidFill>
            </a:endParaRPr>
          </a:p>
        </p:txBody>
      </p:sp>
      <p:sp>
        <p:nvSpPr>
          <p:cNvPr id="6" name="Rectangle 5">
            <a:extLst>
              <a:ext uri="{FF2B5EF4-FFF2-40B4-BE49-F238E27FC236}">
                <a16:creationId xmlns:a16="http://schemas.microsoft.com/office/drawing/2014/main" id="{A15F7591-A855-F345-8DC3-888E9824C983}"/>
              </a:ext>
            </a:extLst>
          </p:cNvPr>
          <p:cNvSpPr/>
          <p:nvPr/>
        </p:nvSpPr>
        <p:spPr>
          <a:xfrm>
            <a:off x="1519452" y="5828702"/>
            <a:ext cx="11118376" cy="369332"/>
          </a:xfrm>
          <a:prstGeom prst="rect">
            <a:avLst/>
          </a:prstGeom>
        </p:spPr>
        <p:txBody>
          <a:bodyPr wrap="square">
            <a:spAutoFit/>
          </a:bodyPr>
          <a:lstStyle/>
          <a:p>
            <a:r>
              <a:rPr lang="en-US" cap="all" dirty="0">
                <a:latin typeface="Times New Roman" panose="02020603050405020304" pitchFamily="18" charset="0"/>
                <a:ea typeface="Times New Roman" panose="02020603050405020304" pitchFamily="18" charset="0"/>
              </a:rPr>
              <a:t>Zikr</a:t>
            </a:r>
            <a:r>
              <a:rPr lang="en-US" dirty="0">
                <a:latin typeface="Times New Roman" panose="02020603050405020304" pitchFamily="18" charset="0"/>
                <a:ea typeface="Times New Roman" panose="02020603050405020304" pitchFamily="18" charset="0"/>
              </a:rPr>
              <a:t> Link to this Khutbah at </a:t>
            </a:r>
            <a:r>
              <a:rPr lang="en-US" u="sng" dirty="0">
                <a:solidFill>
                  <a:srgbClr val="0000FF"/>
                </a:solidFill>
                <a:latin typeface="Times New Roman" panose="02020603050405020304" pitchFamily="18" charset="0"/>
                <a:ea typeface="Times New Roman" panose="02020603050405020304" pitchFamily="18" charset="0"/>
                <a:hlinkClick r:id="rId5"/>
              </a:rPr>
              <a:t>http://youtu.be/osCvLMoNmbA</a:t>
            </a:r>
            <a:r>
              <a:rPr lang="en-US" dirty="0">
                <a:latin typeface="Times New Roman" panose="02020603050405020304" pitchFamily="18" charset="0"/>
                <a:ea typeface="Times New Roman" panose="02020603050405020304" pitchFamily="18" charset="0"/>
              </a:rPr>
              <a:t>  and </a:t>
            </a:r>
            <a:r>
              <a:rPr lang="en-US" u="sng" dirty="0">
                <a:solidFill>
                  <a:srgbClr val="0000FF"/>
                </a:solidFill>
                <a:latin typeface="Times New Roman" panose="02020603050405020304" pitchFamily="18" charset="0"/>
                <a:ea typeface="Times New Roman" panose="02020603050405020304" pitchFamily="18" charset="0"/>
                <a:hlinkClick r:id="rId6"/>
              </a:rPr>
              <a:t>https://ILoveAllah.net</a:t>
            </a:r>
            <a:r>
              <a:rPr lang="en-US" dirty="0">
                <a:latin typeface="Times New Roman" panose="02020603050405020304" pitchFamily="18" charset="0"/>
                <a:ea typeface="Times New Roman" panose="02020603050405020304" pitchFamily="18" charset="0"/>
              </a:rPr>
              <a:t> </a:t>
            </a:r>
          </a:p>
        </p:txBody>
      </p:sp>
      <p:pic>
        <p:nvPicPr>
          <p:cNvPr id="2" name="Picture 1">
            <a:extLst>
              <a:ext uri="{FF2B5EF4-FFF2-40B4-BE49-F238E27FC236}">
                <a16:creationId xmlns:a16="http://schemas.microsoft.com/office/drawing/2014/main" id="{8D71B9FC-EAC2-3A40-96CA-D05E40FF09B3}"/>
              </a:ext>
            </a:extLst>
          </p:cNvPr>
          <p:cNvPicPr>
            <a:picLocks noChangeAspect="1"/>
          </p:cNvPicPr>
          <p:nvPr/>
        </p:nvPicPr>
        <p:blipFill>
          <a:blip r:embed="rId7"/>
          <a:stretch>
            <a:fillRect/>
          </a:stretch>
        </p:blipFill>
        <p:spPr>
          <a:xfrm>
            <a:off x="31750" y="749300"/>
            <a:ext cx="11297511" cy="4992199"/>
          </a:xfrm>
          <a:prstGeom prst="rect">
            <a:avLst/>
          </a:prstGeom>
        </p:spPr>
      </p:pic>
      <p:pic>
        <p:nvPicPr>
          <p:cNvPr id="4" name="Audio 3">
            <a:hlinkClick r:id="" action="ppaction://media"/>
            <a:extLst>
              <a:ext uri="{FF2B5EF4-FFF2-40B4-BE49-F238E27FC236}">
                <a16:creationId xmlns:a16="http://schemas.microsoft.com/office/drawing/2014/main" id="{63E5F9AF-09D6-4724-8724-1288B69129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797944818"/>
      </p:ext>
    </p:extLst>
  </p:cSld>
  <p:clrMapOvr>
    <a:masterClrMapping/>
  </p:clrMapOvr>
  <mc:AlternateContent xmlns:mc="http://schemas.openxmlformats.org/markup-compatibility/2006">
    <mc:Choice xmlns:p14="http://schemas.microsoft.com/office/powerpoint/2010/main" Requires="p14">
      <p:transition spd="slow" p14:dur="2000" advTm="18264"/>
    </mc:Choice>
    <mc:Fallback>
      <p:transition spd="slow" advTm="1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45264" y="6297612"/>
            <a:ext cx="10901471" cy="560388"/>
          </a:xfrm>
          <a:noFill/>
        </p:spPr>
        <p:txBody>
          <a:bodyPr vert="horz" lIns="91440" tIns="45720" rIns="91440" bIns="45720" rtlCol="0">
            <a:normAutofit fontScale="62500" lnSpcReduction="20000"/>
          </a:bodyPr>
          <a:lstStyle/>
          <a:p>
            <a:pPr algn="ctr"/>
            <a:r>
              <a:rPr lang="en-US" dirty="0">
                <a:hlinkClick r:id="rId4"/>
              </a:rPr>
              <a:t>https://iloveallah.net/static/Zikr_table2.pdf</a:t>
            </a:r>
            <a:r>
              <a:rPr lang="en-US" dirty="0"/>
              <a:t> </a:t>
            </a:r>
          </a:p>
          <a:p>
            <a:pPr algn="ctr"/>
            <a:r>
              <a:rPr lang="en-US" dirty="0">
                <a:solidFill>
                  <a:schemeClr val="bg1"/>
                </a:solidFill>
              </a:rPr>
              <a:t>- Until next session, </a:t>
            </a:r>
            <a:r>
              <a:rPr lang="en-US" dirty="0" err="1">
                <a:solidFill>
                  <a:schemeClr val="bg1"/>
                </a:solidFill>
              </a:rPr>
              <a:t>isA</a:t>
            </a:r>
            <a:endParaRPr lang="en-US" dirty="0">
              <a:solidFill>
                <a:schemeClr val="bg1"/>
              </a:solidFill>
            </a:endParaRPr>
          </a:p>
        </p:txBody>
      </p:sp>
      <p:sp>
        <p:nvSpPr>
          <p:cNvPr id="6" name="Rectangle 5">
            <a:extLst>
              <a:ext uri="{FF2B5EF4-FFF2-40B4-BE49-F238E27FC236}">
                <a16:creationId xmlns:a16="http://schemas.microsoft.com/office/drawing/2014/main" id="{A15F7591-A855-F345-8DC3-888E9824C983}"/>
              </a:ext>
            </a:extLst>
          </p:cNvPr>
          <p:cNvSpPr/>
          <p:nvPr/>
        </p:nvSpPr>
        <p:spPr>
          <a:xfrm>
            <a:off x="1519452" y="5828702"/>
            <a:ext cx="11118376" cy="369332"/>
          </a:xfrm>
          <a:prstGeom prst="rect">
            <a:avLst/>
          </a:prstGeom>
        </p:spPr>
        <p:txBody>
          <a:bodyPr wrap="square">
            <a:spAutoFit/>
          </a:bodyPr>
          <a:lstStyle/>
          <a:p>
            <a:r>
              <a:rPr lang="en-US" cap="all" dirty="0">
                <a:latin typeface="Times New Roman" panose="02020603050405020304" pitchFamily="18" charset="0"/>
                <a:ea typeface="Times New Roman" panose="02020603050405020304" pitchFamily="18" charset="0"/>
              </a:rPr>
              <a:t>Zikr</a:t>
            </a:r>
            <a:r>
              <a:rPr lang="en-US" dirty="0">
                <a:latin typeface="Times New Roman" panose="02020603050405020304" pitchFamily="18" charset="0"/>
                <a:ea typeface="Times New Roman" panose="02020603050405020304" pitchFamily="18" charset="0"/>
              </a:rPr>
              <a:t> Link to this Khutbah at </a:t>
            </a:r>
            <a:r>
              <a:rPr lang="en-US" u="sng" dirty="0">
                <a:solidFill>
                  <a:srgbClr val="0000FF"/>
                </a:solidFill>
                <a:latin typeface="Times New Roman" panose="02020603050405020304" pitchFamily="18" charset="0"/>
                <a:ea typeface="Times New Roman" panose="02020603050405020304" pitchFamily="18" charset="0"/>
                <a:hlinkClick r:id="rId5"/>
              </a:rPr>
              <a:t>http://youtu.be/osCvLMoNmbA</a:t>
            </a:r>
            <a:r>
              <a:rPr lang="en-US" dirty="0">
                <a:latin typeface="Times New Roman" panose="02020603050405020304" pitchFamily="18" charset="0"/>
                <a:ea typeface="Times New Roman" panose="02020603050405020304" pitchFamily="18" charset="0"/>
              </a:rPr>
              <a:t>  and </a:t>
            </a:r>
            <a:r>
              <a:rPr lang="en-US" u="sng" dirty="0">
                <a:solidFill>
                  <a:srgbClr val="0000FF"/>
                </a:solidFill>
                <a:latin typeface="Times New Roman" panose="02020603050405020304" pitchFamily="18" charset="0"/>
                <a:ea typeface="Times New Roman" panose="02020603050405020304" pitchFamily="18" charset="0"/>
                <a:hlinkClick r:id="rId6"/>
              </a:rPr>
              <a:t>https://ILoveAllah.net</a:t>
            </a:r>
            <a:r>
              <a:rPr lang="en-US" dirty="0">
                <a:latin typeface="Times New Roman" panose="02020603050405020304" pitchFamily="18" charset="0"/>
                <a:ea typeface="Times New Roman" panose="02020603050405020304" pitchFamily="18" charset="0"/>
              </a:rPr>
              <a:t> </a:t>
            </a:r>
          </a:p>
        </p:txBody>
      </p:sp>
      <p:pic>
        <p:nvPicPr>
          <p:cNvPr id="2" name="Picture 1">
            <a:extLst>
              <a:ext uri="{FF2B5EF4-FFF2-40B4-BE49-F238E27FC236}">
                <a16:creationId xmlns:a16="http://schemas.microsoft.com/office/drawing/2014/main" id="{1915C665-1FE8-2642-A3A0-BE07EFB6B042}"/>
              </a:ext>
            </a:extLst>
          </p:cNvPr>
          <p:cNvPicPr>
            <a:picLocks noChangeAspect="1"/>
          </p:cNvPicPr>
          <p:nvPr/>
        </p:nvPicPr>
        <p:blipFill>
          <a:blip r:embed="rId7"/>
          <a:stretch>
            <a:fillRect/>
          </a:stretch>
        </p:blipFill>
        <p:spPr>
          <a:xfrm>
            <a:off x="57150" y="2393950"/>
            <a:ext cx="12077700" cy="2070100"/>
          </a:xfrm>
          <a:prstGeom prst="rect">
            <a:avLst/>
          </a:prstGeom>
        </p:spPr>
      </p:pic>
      <p:pic>
        <p:nvPicPr>
          <p:cNvPr id="4" name="Audio 3">
            <a:hlinkClick r:id="" action="ppaction://media"/>
            <a:extLst>
              <a:ext uri="{FF2B5EF4-FFF2-40B4-BE49-F238E27FC236}">
                <a16:creationId xmlns:a16="http://schemas.microsoft.com/office/drawing/2014/main" id="{B71316E3-0C98-4773-B0E1-09F5D6AB67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435241415"/>
      </p:ext>
    </p:extLst>
  </p:cSld>
  <p:clrMapOvr>
    <a:masterClrMapping/>
  </p:clrMapOvr>
  <mc:AlternateContent xmlns:mc="http://schemas.openxmlformats.org/markup-compatibility/2006">
    <mc:Choice xmlns:p14="http://schemas.microsoft.com/office/powerpoint/2010/main" Requires="p14">
      <p:transition spd="slow" p14:dur="2000" advTm="35952"/>
    </mc:Choice>
    <mc:Fallback>
      <p:transition spd="slow" advTm="3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D43EF-E8EE-5741-BC3D-0F1DF6075956}"/>
              </a:ext>
            </a:extLst>
          </p:cNvPr>
          <p:cNvSpPr/>
          <p:nvPr/>
        </p:nvSpPr>
        <p:spPr>
          <a:xfrm>
            <a:off x="568657" y="982176"/>
            <a:ext cx="11054686" cy="4893647"/>
          </a:xfrm>
          <a:prstGeom prst="rect">
            <a:avLst/>
          </a:prstGeom>
        </p:spPr>
        <p:txBody>
          <a:bodyPr wrap="square">
            <a:spAutoFit/>
          </a:bodyPr>
          <a:lstStyle/>
          <a:p>
            <a:pPr fontAlgn="base"/>
            <a:r>
              <a:rPr lang="en-US" sz="1600" dirty="0">
                <a:solidFill>
                  <a:srgbClr val="000000"/>
                </a:solidFill>
                <a:latin typeface="Droid Serif"/>
              </a:rPr>
              <a:t>Ibn al-</a:t>
            </a:r>
            <a:r>
              <a:rPr lang="en-US" sz="1600" dirty="0" err="1">
                <a:solidFill>
                  <a:srgbClr val="000000"/>
                </a:solidFill>
                <a:latin typeface="Droid Serif"/>
              </a:rPr>
              <a:t>Qayyim</a:t>
            </a:r>
            <a:r>
              <a:rPr lang="en-US" sz="1600" dirty="0">
                <a:solidFill>
                  <a:srgbClr val="000000"/>
                </a:solidFill>
                <a:latin typeface="Droid Serif"/>
              </a:rPr>
              <a:t> reported: Shaykh Ibn </a:t>
            </a:r>
            <a:r>
              <a:rPr lang="en-US" sz="1600" dirty="0" err="1">
                <a:solidFill>
                  <a:srgbClr val="000000"/>
                </a:solidFill>
                <a:latin typeface="Droid Serif"/>
              </a:rPr>
              <a:t>Taymiyyah</a:t>
            </a:r>
            <a:r>
              <a:rPr lang="en-US" sz="1600" dirty="0">
                <a:solidFill>
                  <a:srgbClr val="000000"/>
                </a:solidFill>
                <a:latin typeface="Droid Serif"/>
              </a:rPr>
              <a:t>, may Allah have mercy on him, said to me once, “</a:t>
            </a:r>
            <a:r>
              <a:rPr lang="en-US" sz="2800" dirty="0">
                <a:solidFill>
                  <a:srgbClr val="000000"/>
                </a:solidFill>
                <a:latin typeface="Droid Serif"/>
              </a:rPr>
              <a:t>In this life there is a paradise, who did not enter it, will not enter the paradise in the hereafter … what can my enemies do to me? My paradise and my garden are in my heart wherever I go and they are never separated from me. If I am imprisoned, then it is seclusion for worship. If I am killed, then it is martyrdom. If they expel me from my land, then it is tourism.</a:t>
            </a:r>
            <a:r>
              <a:rPr lang="en-US" sz="1600" dirty="0">
                <a:solidFill>
                  <a:srgbClr val="000000"/>
                </a:solidFill>
                <a:latin typeface="Droid Serif"/>
              </a:rPr>
              <a:t>”</a:t>
            </a:r>
          </a:p>
          <a:p>
            <a:pPr fontAlgn="base"/>
            <a:r>
              <a:rPr lang="en-US" sz="1600" dirty="0">
                <a:solidFill>
                  <a:srgbClr val="000000"/>
                </a:solidFill>
                <a:latin typeface="Droid Serif"/>
              </a:rPr>
              <a:t>Source: </a:t>
            </a:r>
            <a:r>
              <a:rPr lang="en-US" sz="1600" dirty="0" err="1">
                <a:solidFill>
                  <a:srgbClr val="000000"/>
                </a:solidFill>
                <a:latin typeface="Droid Serif"/>
              </a:rPr>
              <a:t>al-Wābil</a:t>
            </a:r>
            <a:r>
              <a:rPr lang="en-US" sz="1600" dirty="0">
                <a:solidFill>
                  <a:srgbClr val="000000"/>
                </a:solidFill>
                <a:latin typeface="Droid Serif"/>
              </a:rPr>
              <a:t> </a:t>
            </a:r>
            <a:r>
              <a:rPr lang="en-US" sz="1600" dirty="0" err="1">
                <a:solidFill>
                  <a:srgbClr val="000000"/>
                </a:solidFill>
                <a:latin typeface="Droid Serif"/>
              </a:rPr>
              <a:t>al-Ṣayyib</a:t>
            </a:r>
            <a:r>
              <a:rPr lang="en-US" sz="1600" dirty="0">
                <a:solidFill>
                  <a:srgbClr val="000000"/>
                </a:solidFill>
                <a:latin typeface="Droid Serif"/>
              </a:rPr>
              <a:t> 1/48</a:t>
            </a:r>
          </a:p>
          <a:p>
            <a:pPr fontAlgn="base"/>
            <a:endParaRPr lang="en-US" sz="1600" dirty="0">
              <a:solidFill>
                <a:srgbClr val="000000"/>
              </a:solidFill>
              <a:latin typeface="Droid Serif"/>
            </a:endParaRPr>
          </a:p>
          <a:p>
            <a:pPr algn="r" fontAlgn="base"/>
            <a:r>
              <a:rPr lang="ar" sz="1600" dirty="0">
                <a:solidFill>
                  <a:srgbClr val="000000"/>
                </a:solidFill>
                <a:latin typeface="Droid Serif"/>
              </a:rPr>
              <a:t>عن ابن القيم قَالَ وَقَالَ لِي شَيْخَ الْإِسْلَامِ ابْنَ تَيْمِيَّةَ رحمه الله مَرَّةً </a:t>
            </a:r>
            <a:r>
              <a:rPr lang="ar" sz="2400" b="1" dirty="0"/>
              <a:t>إنّ في الدينا جنة من لم يدخلها لم يدخل جنة الآخرة ...</a:t>
            </a:r>
            <a:r>
              <a:rPr lang="ar" sz="4400" b="1" dirty="0"/>
              <a:t> </a:t>
            </a:r>
            <a:r>
              <a:rPr lang="ar" sz="3200" dirty="0">
                <a:solidFill>
                  <a:srgbClr val="000000"/>
                </a:solidFill>
                <a:latin typeface="Droid Serif"/>
              </a:rPr>
              <a:t>مَا يَصْنَعُ أَعْدَائِي بِي أَنَا جَنَّتِي وَبُسْتَانِي فِي صَدْرِي أَيْنَ رُحْت فَهِيَ مَعِي لَا تُفَارِقُنِي أَنَا حَبْسِي خَلْوَةٌ وَقَتْلِي شَهَادَةٌ وَإِخْرَاجِي مِنْ بَلَدِي سِيَاحَةٌ</a:t>
            </a:r>
            <a:r>
              <a:rPr lang="en-US" sz="3200" dirty="0">
                <a:solidFill>
                  <a:srgbClr val="000000"/>
                </a:solidFill>
                <a:latin typeface="Droid Serif"/>
              </a:rPr>
              <a:t> </a:t>
            </a:r>
            <a:endParaRPr lang="ar" sz="1600" dirty="0">
              <a:solidFill>
                <a:srgbClr val="000000"/>
              </a:solidFill>
              <a:latin typeface="Droid Serif"/>
            </a:endParaRPr>
          </a:p>
          <a:p>
            <a:pPr algn="r" fontAlgn="base"/>
            <a:r>
              <a:rPr lang="ar" sz="1600" dirty="0">
                <a:solidFill>
                  <a:srgbClr val="000000"/>
                </a:solidFill>
                <a:latin typeface="Droid Serif"/>
              </a:rPr>
              <a:t>1/48 الوابل الصيب من الكلم الطيب</a:t>
            </a:r>
          </a:p>
        </p:txBody>
      </p:sp>
      <p:sp>
        <p:nvSpPr>
          <p:cNvPr id="2" name="Rectangle 1">
            <a:extLst>
              <a:ext uri="{FF2B5EF4-FFF2-40B4-BE49-F238E27FC236}">
                <a16:creationId xmlns:a16="http://schemas.microsoft.com/office/drawing/2014/main" id="{07114A42-34D6-E042-87D6-8724AF6B41FF}"/>
              </a:ext>
            </a:extLst>
          </p:cNvPr>
          <p:cNvSpPr/>
          <p:nvPr/>
        </p:nvSpPr>
        <p:spPr>
          <a:xfrm>
            <a:off x="2649062" y="413117"/>
            <a:ext cx="6131807" cy="646331"/>
          </a:xfrm>
          <a:prstGeom prst="rect">
            <a:avLst/>
          </a:prstGeom>
        </p:spPr>
        <p:txBody>
          <a:bodyPr wrap="none">
            <a:spAutoFit/>
          </a:bodyPr>
          <a:lstStyle/>
          <a:p>
            <a:r>
              <a:rPr lang="en-US" sz="3600" b="1" u="sng" dirty="0"/>
              <a:t>Happiness is in the heart/Spirit</a:t>
            </a:r>
          </a:p>
        </p:txBody>
      </p:sp>
      <p:pic>
        <p:nvPicPr>
          <p:cNvPr id="4" name="Audio 3">
            <a:hlinkClick r:id="" action="ppaction://media"/>
            <a:extLst>
              <a:ext uri="{FF2B5EF4-FFF2-40B4-BE49-F238E27FC236}">
                <a16:creationId xmlns:a16="http://schemas.microsoft.com/office/drawing/2014/main" id="{E9B0AB38-F808-407F-9E8B-932F1B4BAF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3955661198"/>
      </p:ext>
    </p:extLst>
  </p:cSld>
  <p:clrMapOvr>
    <a:masterClrMapping/>
  </p:clrMapOvr>
  <mc:AlternateContent xmlns:mc="http://schemas.openxmlformats.org/markup-compatibility/2006">
    <mc:Choice xmlns:p14="http://schemas.microsoft.com/office/powerpoint/2010/main" Requires="p14">
      <p:transition spd="slow" p14:dur="2000" advTm="97833"/>
    </mc:Choice>
    <mc:Fallback>
      <p:transition spd="slow" advTm="9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45264" y="6297612"/>
            <a:ext cx="10901471" cy="560388"/>
          </a:xfrm>
          <a:noFill/>
        </p:spPr>
        <p:txBody>
          <a:bodyPr vert="horz" lIns="91440" tIns="45720" rIns="91440" bIns="45720" rtlCol="0">
            <a:normAutofit fontScale="62500" lnSpcReduction="20000"/>
          </a:bodyPr>
          <a:lstStyle/>
          <a:p>
            <a:pPr algn="ctr"/>
            <a:r>
              <a:rPr lang="en-US" dirty="0">
                <a:hlinkClick r:id="rId4"/>
              </a:rPr>
              <a:t>https://iloveallah.net/static/Zikr_table2.pdf</a:t>
            </a:r>
            <a:r>
              <a:rPr lang="en-US" dirty="0"/>
              <a:t> </a:t>
            </a:r>
          </a:p>
          <a:p>
            <a:pPr algn="ctr"/>
            <a:r>
              <a:rPr lang="en-US" dirty="0">
                <a:solidFill>
                  <a:schemeClr val="bg1"/>
                </a:solidFill>
              </a:rPr>
              <a:t>- Until next session, </a:t>
            </a:r>
            <a:r>
              <a:rPr lang="en-US" dirty="0" err="1">
                <a:solidFill>
                  <a:schemeClr val="bg1"/>
                </a:solidFill>
              </a:rPr>
              <a:t>isA</a:t>
            </a:r>
            <a:endParaRPr lang="en-US" dirty="0">
              <a:solidFill>
                <a:schemeClr val="bg1"/>
              </a:solidFill>
            </a:endParaRPr>
          </a:p>
        </p:txBody>
      </p:sp>
      <p:sp>
        <p:nvSpPr>
          <p:cNvPr id="6" name="Rectangle 5">
            <a:extLst>
              <a:ext uri="{FF2B5EF4-FFF2-40B4-BE49-F238E27FC236}">
                <a16:creationId xmlns:a16="http://schemas.microsoft.com/office/drawing/2014/main" id="{A15F7591-A855-F345-8DC3-888E9824C983}"/>
              </a:ext>
            </a:extLst>
          </p:cNvPr>
          <p:cNvSpPr/>
          <p:nvPr/>
        </p:nvSpPr>
        <p:spPr>
          <a:xfrm>
            <a:off x="1519452" y="5828702"/>
            <a:ext cx="11118376" cy="369332"/>
          </a:xfrm>
          <a:prstGeom prst="rect">
            <a:avLst/>
          </a:prstGeom>
        </p:spPr>
        <p:txBody>
          <a:bodyPr wrap="square">
            <a:spAutoFit/>
          </a:bodyPr>
          <a:lstStyle/>
          <a:p>
            <a:r>
              <a:rPr lang="en-US" cap="all" dirty="0">
                <a:latin typeface="Times New Roman" panose="02020603050405020304" pitchFamily="18" charset="0"/>
                <a:ea typeface="Times New Roman" panose="02020603050405020304" pitchFamily="18" charset="0"/>
              </a:rPr>
              <a:t>Zikr</a:t>
            </a:r>
            <a:r>
              <a:rPr lang="en-US" dirty="0">
                <a:latin typeface="Times New Roman" panose="02020603050405020304" pitchFamily="18" charset="0"/>
                <a:ea typeface="Times New Roman" panose="02020603050405020304" pitchFamily="18" charset="0"/>
              </a:rPr>
              <a:t> Link to this Khutbah at </a:t>
            </a:r>
            <a:r>
              <a:rPr lang="en-US" u="sng" dirty="0">
                <a:solidFill>
                  <a:srgbClr val="0000FF"/>
                </a:solidFill>
                <a:latin typeface="Times New Roman" panose="02020603050405020304" pitchFamily="18" charset="0"/>
                <a:ea typeface="Times New Roman" panose="02020603050405020304" pitchFamily="18" charset="0"/>
                <a:hlinkClick r:id="rId5"/>
              </a:rPr>
              <a:t>http://youtu.be/osCvLMoNmbA</a:t>
            </a:r>
            <a:r>
              <a:rPr lang="en-US" dirty="0">
                <a:latin typeface="Times New Roman" panose="02020603050405020304" pitchFamily="18" charset="0"/>
                <a:ea typeface="Times New Roman" panose="02020603050405020304" pitchFamily="18" charset="0"/>
              </a:rPr>
              <a:t>  and </a:t>
            </a:r>
            <a:r>
              <a:rPr lang="en-US" u="sng" dirty="0">
                <a:solidFill>
                  <a:srgbClr val="0000FF"/>
                </a:solidFill>
                <a:latin typeface="Times New Roman" panose="02020603050405020304" pitchFamily="18" charset="0"/>
                <a:ea typeface="Times New Roman" panose="02020603050405020304" pitchFamily="18" charset="0"/>
                <a:hlinkClick r:id="rId6"/>
              </a:rPr>
              <a:t>https://ILoveAllah.net</a:t>
            </a:r>
            <a:r>
              <a:rPr lang="en-US" dirty="0">
                <a:latin typeface="Times New Roman" panose="02020603050405020304" pitchFamily="18" charset="0"/>
                <a:ea typeface="Times New Roman" panose="02020603050405020304" pitchFamily="18" charset="0"/>
              </a:rPr>
              <a:t> </a:t>
            </a:r>
          </a:p>
        </p:txBody>
      </p:sp>
      <p:pic>
        <p:nvPicPr>
          <p:cNvPr id="2" name="Picture 1">
            <a:extLst>
              <a:ext uri="{FF2B5EF4-FFF2-40B4-BE49-F238E27FC236}">
                <a16:creationId xmlns:a16="http://schemas.microsoft.com/office/drawing/2014/main" id="{3CA3967C-278D-9D40-8EFF-4AD734837BEB}"/>
              </a:ext>
            </a:extLst>
          </p:cNvPr>
          <p:cNvPicPr>
            <a:picLocks noChangeAspect="1"/>
          </p:cNvPicPr>
          <p:nvPr/>
        </p:nvPicPr>
        <p:blipFill>
          <a:blip r:embed="rId7"/>
          <a:stretch>
            <a:fillRect/>
          </a:stretch>
        </p:blipFill>
        <p:spPr>
          <a:xfrm>
            <a:off x="69850" y="2076450"/>
            <a:ext cx="12052300" cy="2705100"/>
          </a:xfrm>
          <a:prstGeom prst="rect">
            <a:avLst/>
          </a:prstGeom>
        </p:spPr>
      </p:pic>
      <p:pic>
        <p:nvPicPr>
          <p:cNvPr id="4" name="Audio 3">
            <a:hlinkClick r:id="" action="ppaction://media"/>
            <a:extLst>
              <a:ext uri="{FF2B5EF4-FFF2-40B4-BE49-F238E27FC236}">
                <a16:creationId xmlns:a16="http://schemas.microsoft.com/office/drawing/2014/main" id="{071E3391-B2F7-424E-8971-9E2329F395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186713665"/>
      </p:ext>
    </p:extLst>
  </p:cSld>
  <p:clrMapOvr>
    <a:masterClrMapping/>
  </p:clrMapOvr>
  <mc:AlternateContent xmlns:mc="http://schemas.openxmlformats.org/markup-compatibility/2006">
    <mc:Choice xmlns:p14="http://schemas.microsoft.com/office/powerpoint/2010/main" Requires="p14">
      <p:transition spd="slow" p14:dur="2000" advTm="25712"/>
    </mc:Choice>
    <mc:Fallback>
      <p:transition spd="slow" advTm="2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45264" y="6297612"/>
            <a:ext cx="10901471" cy="560388"/>
          </a:xfrm>
          <a:noFill/>
        </p:spPr>
        <p:txBody>
          <a:bodyPr vert="horz" lIns="91440" tIns="45720" rIns="91440" bIns="45720" rtlCol="0">
            <a:normAutofit fontScale="62500" lnSpcReduction="20000"/>
          </a:bodyPr>
          <a:lstStyle/>
          <a:p>
            <a:pPr algn="ctr"/>
            <a:r>
              <a:rPr lang="en-US" dirty="0">
                <a:hlinkClick r:id="rId4"/>
              </a:rPr>
              <a:t>https://iloveallah.net/static/Zikr_table2.pdf</a:t>
            </a:r>
            <a:r>
              <a:rPr lang="en-US" dirty="0"/>
              <a:t> </a:t>
            </a:r>
          </a:p>
          <a:p>
            <a:pPr algn="ctr"/>
            <a:r>
              <a:rPr lang="en-US" dirty="0">
                <a:solidFill>
                  <a:schemeClr val="bg1"/>
                </a:solidFill>
              </a:rPr>
              <a:t>- Until next session, </a:t>
            </a:r>
            <a:r>
              <a:rPr lang="en-US" dirty="0" err="1">
                <a:solidFill>
                  <a:schemeClr val="bg1"/>
                </a:solidFill>
              </a:rPr>
              <a:t>isA</a:t>
            </a:r>
            <a:endParaRPr lang="en-US" dirty="0">
              <a:solidFill>
                <a:schemeClr val="bg1"/>
              </a:solidFill>
            </a:endParaRPr>
          </a:p>
        </p:txBody>
      </p:sp>
      <p:sp>
        <p:nvSpPr>
          <p:cNvPr id="6" name="Rectangle 5">
            <a:extLst>
              <a:ext uri="{FF2B5EF4-FFF2-40B4-BE49-F238E27FC236}">
                <a16:creationId xmlns:a16="http://schemas.microsoft.com/office/drawing/2014/main" id="{A15F7591-A855-F345-8DC3-888E9824C983}"/>
              </a:ext>
            </a:extLst>
          </p:cNvPr>
          <p:cNvSpPr/>
          <p:nvPr/>
        </p:nvSpPr>
        <p:spPr>
          <a:xfrm>
            <a:off x="1519452" y="5828702"/>
            <a:ext cx="11118376" cy="369332"/>
          </a:xfrm>
          <a:prstGeom prst="rect">
            <a:avLst/>
          </a:prstGeom>
        </p:spPr>
        <p:txBody>
          <a:bodyPr wrap="square">
            <a:spAutoFit/>
          </a:bodyPr>
          <a:lstStyle/>
          <a:p>
            <a:r>
              <a:rPr lang="en-US" cap="all" dirty="0">
                <a:latin typeface="Times New Roman" panose="02020603050405020304" pitchFamily="18" charset="0"/>
                <a:ea typeface="Times New Roman" panose="02020603050405020304" pitchFamily="18" charset="0"/>
              </a:rPr>
              <a:t>Zikr</a:t>
            </a:r>
            <a:r>
              <a:rPr lang="en-US" dirty="0">
                <a:latin typeface="Times New Roman" panose="02020603050405020304" pitchFamily="18" charset="0"/>
                <a:ea typeface="Times New Roman" panose="02020603050405020304" pitchFamily="18" charset="0"/>
              </a:rPr>
              <a:t> Link to this Khutbah at </a:t>
            </a:r>
            <a:r>
              <a:rPr lang="en-US" u="sng" dirty="0">
                <a:solidFill>
                  <a:srgbClr val="0000FF"/>
                </a:solidFill>
                <a:latin typeface="Times New Roman" panose="02020603050405020304" pitchFamily="18" charset="0"/>
                <a:ea typeface="Times New Roman" panose="02020603050405020304" pitchFamily="18" charset="0"/>
                <a:hlinkClick r:id="rId5"/>
              </a:rPr>
              <a:t>http://youtu.be/osCvLMoNmbA</a:t>
            </a:r>
            <a:r>
              <a:rPr lang="en-US" dirty="0">
                <a:latin typeface="Times New Roman" panose="02020603050405020304" pitchFamily="18" charset="0"/>
                <a:ea typeface="Times New Roman" panose="02020603050405020304" pitchFamily="18" charset="0"/>
              </a:rPr>
              <a:t>  and </a:t>
            </a:r>
            <a:r>
              <a:rPr lang="en-US" u="sng" dirty="0">
                <a:solidFill>
                  <a:srgbClr val="0000FF"/>
                </a:solidFill>
                <a:latin typeface="Times New Roman" panose="02020603050405020304" pitchFamily="18" charset="0"/>
                <a:ea typeface="Times New Roman" panose="02020603050405020304" pitchFamily="18" charset="0"/>
                <a:hlinkClick r:id="rId6"/>
              </a:rPr>
              <a:t>https://ILoveAllah.net</a:t>
            </a:r>
            <a:r>
              <a:rPr lang="en-US" dirty="0">
                <a:latin typeface="Times New Roman" panose="02020603050405020304" pitchFamily="18" charset="0"/>
                <a:ea typeface="Times New Roman" panose="02020603050405020304" pitchFamily="18" charset="0"/>
              </a:rPr>
              <a:t> </a:t>
            </a:r>
          </a:p>
        </p:txBody>
      </p:sp>
      <p:pic>
        <p:nvPicPr>
          <p:cNvPr id="2" name="Picture 1">
            <a:extLst>
              <a:ext uri="{FF2B5EF4-FFF2-40B4-BE49-F238E27FC236}">
                <a16:creationId xmlns:a16="http://schemas.microsoft.com/office/drawing/2014/main" id="{B5EBBAAB-41CB-3147-971A-92F38725AB52}"/>
              </a:ext>
            </a:extLst>
          </p:cNvPr>
          <p:cNvPicPr>
            <a:picLocks noChangeAspect="1"/>
          </p:cNvPicPr>
          <p:nvPr/>
        </p:nvPicPr>
        <p:blipFill>
          <a:blip r:embed="rId7"/>
          <a:stretch>
            <a:fillRect/>
          </a:stretch>
        </p:blipFill>
        <p:spPr>
          <a:xfrm>
            <a:off x="120650" y="2540000"/>
            <a:ext cx="11950700" cy="1778000"/>
          </a:xfrm>
          <a:prstGeom prst="rect">
            <a:avLst/>
          </a:prstGeom>
        </p:spPr>
      </p:pic>
      <p:pic>
        <p:nvPicPr>
          <p:cNvPr id="4" name="Audio 3">
            <a:hlinkClick r:id="" action="ppaction://media"/>
            <a:extLst>
              <a:ext uri="{FF2B5EF4-FFF2-40B4-BE49-F238E27FC236}">
                <a16:creationId xmlns:a16="http://schemas.microsoft.com/office/drawing/2014/main" id="{4099147C-6B62-4664-92E8-A07136E704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0154037"/>
      </p:ext>
    </p:extLst>
  </p:cSld>
  <p:clrMapOvr>
    <a:masterClrMapping/>
  </p:clrMapOvr>
  <mc:AlternateContent xmlns:mc="http://schemas.openxmlformats.org/markup-compatibility/2006">
    <mc:Choice xmlns:p14="http://schemas.microsoft.com/office/powerpoint/2010/main" Requires="p14">
      <p:transition spd="slow" p14:dur="2000" advTm="1647"/>
    </mc:Choice>
    <mc:Fallback>
      <p:transition spd="slow" advTm="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00FB-9510-4F80-9981-48938D4621A8}"/>
              </a:ext>
            </a:extLst>
          </p:cNvPr>
          <p:cNvSpPr>
            <a:spLocks noGrp="1"/>
          </p:cNvSpPr>
          <p:nvPr>
            <p:ph type="title"/>
          </p:nvPr>
        </p:nvSpPr>
        <p:spPr/>
        <p:txBody>
          <a:bodyPr/>
          <a:lstStyle/>
          <a:p>
            <a:r>
              <a:rPr lang="en-US" dirty="0"/>
              <a:t>Advanced Plan</a:t>
            </a:r>
          </a:p>
        </p:txBody>
      </p:sp>
      <p:sp>
        <p:nvSpPr>
          <p:cNvPr id="3" name="Text Placeholder 2">
            <a:extLst>
              <a:ext uri="{FF2B5EF4-FFF2-40B4-BE49-F238E27FC236}">
                <a16:creationId xmlns:a16="http://schemas.microsoft.com/office/drawing/2014/main" id="{43EF2EF9-BD19-483C-83E3-C0B3D28EA0B1}"/>
              </a:ext>
            </a:extLst>
          </p:cNvPr>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95782BCA-F076-42BB-BB45-F857D5995D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81373663"/>
      </p:ext>
    </p:extLst>
  </p:cSld>
  <p:clrMapOvr>
    <a:masterClrMapping/>
  </p:clrMapOvr>
  <mc:AlternateContent xmlns:mc="http://schemas.openxmlformats.org/markup-compatibility/2006">
    <mc:Choice xmlns:p14="http://schemas.microsoft.com/office/powerpoint/2010/main" Requires="p14">
      <p:transition spd="slow" p14:dur="2000" advTm="9527"/>
    </mc:Choice>
    <mc:Fallback>
      <p:transition spd="slow" advTm="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2F994C-0D46-4BB1-935D-7922B1AEDF0F}"/>
              </a:ext>
            </a:extLst>
          </p:cNvPr>
          <p:cNvSpPr txBox="1"/>
          <p:nvPr/>
        </p:nvSpPr>
        <p:spPr>
          <a:xfrm>
            <a:off x="269630" y="618153"/>
            <a:ext cx="11412415" cy="5356146"/>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Imam Al-Bukhari narrated on the authority of ‘</a:t>
            </a:r>
            <a:r>
              <a:rPr lang="en-US" sz="1400" dirty="0" err="1">
                <a:effectLst/>
                <a:latin typeface="Calibri" panose="020F0502020204030204" pitchFamily="34" charset="0"/>
                <a:ea typeface="Calibri" panose="020F0502020204030204" pitchFamily="34" charset="0"/>
                <a:cs typeface="Arial" panose="020B0604020202020204" pitchFamily="34" charset="0"/>
              </a:rPr>
              <a:t>Ubaadah</a:t>
            </a:r>
            <a:r>
              <a:rPr lang="en-US" sz="1400" dirty="0">
                <a:effectLst/>
                <a:latin typeface="Calibri" panose="020F0502020204030204" pitchFamily="34" charset="0"/>
                <a:ea typeface="Calibri" panose="020F0502020204030204" pitchFamily="34" charset="0"/>
                <a:cs typeface="Arial" panose="020B0604020202020204" pitchFamily="34" charset="0"/>
              </a:rPr>
              <a:t> bin </a:t>
            </a:r>
            <a:r>
              <a:rPr lang="en-US" sz="1400" dirty="0" err="1">
                <a:effectLst/>
                <a:latin typeface="Calibri" panose="020F0502020204030204" pitchFamily="34" charset="0"/>
                <a:ea typeface="Calibri" panose="020F0502020204030204" pitchFamily="34" charset="0"/>
                <a:cs typeface="Arial" panose="020B0604020202020204" pitchFamily="34" charset="0"/>
              </a:rPr>
              <a:t>Assaamit</a:t>
            </a:r>
            <a:r>
              <a:rPr lang="en-US" sz="1400" dirty="0">
                <a:effectLst/>
                <a:latin typeface="Calibri" panose="020F0502020204030204" pitchFamily="34" charset="0"/>
                <a:ea typeface="Calibri" panose="020F0502020204030204" pitchFamily="34" charset="0"/>
                <a:cs typeface="Arial" panose="020B0604020202020204" pitchFamily="34" charset="0"/>
              </a:rPr>
              <a:t> (RAA) that the Messenger of Allah ASWS said:</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p>
          <a:p>
            <a:pPr marL="0" marR="0" algn="r" rtl="1">
              <a:lnSpc>
                <a:spcPct val="107000"/>
              </a:lnSpc>
              <a:spcBef>
                <a:spcPts val="0"/>
              </a:spcBef>
              <a:spcAft>
                <a:spcPts val="800"/>
              </a:spcAft>
            </a:pPr>
            <a:r>
              <a:rPr lang="ar-SA" dirty="0">
                <a:effectLst/>
                <a:latin typeface="Calibri" panose="020F0502020204030204" pitchFamily="34" charset="0"/>
                <a:ea typeface="Calibri" panose="020F0502020204030204" pitchFamily="34" charset="0"/>
                <a:cs typeface="Arial" panose="020B0604020202020204" pitchFamily="34" charset="0"/>
              </a:rPr>
              <a:t>من تَعَارَّ من الليلِ فقال : </a:t>
            </a:r>
            <a:r>
              <a:rPr lang="ar-SA"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لا إلهَ إلَّا اللهُ وحدَهُ لا شريكَ لهُ ، لهُ المُلْكُ ولهُ الحمدُ ، وهوَ على كلِّ شيٍء قديرٌ ، الحمدُ للهِ ، وسبحانَ اللهِ ، ولا إلهَ إلَّا اللهُ ، واللهُ أكبرُ ، ولا حولَ ولا قوةَ إلا باللهِ ، ثم قال : اللهمَّ اغفرْ لي ، أو دعا ، استُجِيبَ لهُ ، فإن توضَّأَ وصلَّى قُبِلَتْ صلاتُهُ</a:t>
            </a:r>
            <a:r>
              <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dirty="0">
                <a:effectLst/>
                <a:latin typeface="Calibri" panose="020F0502020204030204" pitchFamily="34" charset="0"/>
                <a:ea typeface="Calibri" panose="020F0502020204030204" pitchFamily="34" charset="0"/>
                <a:cs typeface="Arial" panose="020B0604020202020204" pitchFamily="34" charset="0"/>
              </a:rPr>
              <a:t>الراوي: عبادة بن الصامت المحدث: </a:t>
            </a:r>
            <a:r>
              <a:rPr lang="ar-SA"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البخاري</a:t>
            </a:r>
            <a:r>
              <a:rPr lang="ar-SA"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dirty="0">
                <a:effectLst/>
                <a:latin typeface="Calibri" panose="020F0502020204030204" pitchFamily="34" charset="0"/>
                <a:ea typeface="Calibri" panose="020F0502020204030204" pitchFamily="34" charset="0"/>
                <a:cs typeface="Arial" panose="020B0604020202020204" pitchFamily="34" charset="0"/>
              </a:rPr>
              <a:t>- المصدر: صحيح البخاري - الصفحة أو الرقم:1154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dirty="0">
                <a:effectLst/>
                <a:latin typeface="Calibri" panose="020F0502020204030204" pitchFamily="34" charset="0"/>
                <a:ea typeface="Calibri" panose="020F0502020204030204" pitchFamily="34" charset="0"/>
                <a:cs typeface="Arial" panose="020B0604020202020204" pitchFamily="34" charset="0"/>
              </a:rPr>
              <a:t>خلاصة حكم المحدث: [صحيح]</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a:t>
            </a:r>
            <a:r>
              <a:rPr lang="en-US" dirty="0">
                <a:effectLst/>
                <a:latin typeface="Calibri" panose="020F0502020204030204" pitchFamily="34" charset="0"/>
                <a:ea typeface="Calibri" panose="020F0502020204030204" pitchFamily="34" charset="0"/>
                <a:cs typeface="Arial" panose="020B0604020202020204" pitchFamily="34" charset="0"/>
              </a:rPr>
              <a:t>Whoever happens to wake up</a:t>
            </a:r>
            <a:r>
              <a:rPr lang="en-US" sz="1400" dirty="0">
                <a:effectLst/>
                <a:latin typeface="Calibri" panose="020F0502020204030204" pitchFamily="34" charset="0"/>
                <a:ea typeface="Calibri" panose="020F0502020204030204" pitchFamily="34" charset="0"/>
                <a:cs typeface="Arial" panose="020B0604020202020204" pitchFamily="34" charset="0"/>
              </a:rPr>
              <a:t> (by alarm or became just partially conscious</a:t>
            </a:r>
            <a:r>
              <a:rPr lang="en-US" dirty="0">
                <a:effectLst/>
                <a:latin typeface="Calibri" panose="020F0502020204030204" pitchFamily="34" charset="0"/>
                <a:ea typeface="Calibri" panose="020F0502020204030204" pitchFamily="34" charset="0"/>
                <a:cs typeface="Arial" panose="020B0604020202020204" pitchFamily="34" charset="0"/>
              </a:rPr>
              <a:t>) in the night and says</a:t>
            </a:r>
            <a:r>
              <a:rPr lang="en-US" sz="1400" dirty="0">
                <a:effectLst/>
                <a:latin typeface="Calibri" panose="020F0502020204030204" pitchFamily="34" charset="0"/>
                <a:ea typeface="Calibri" panose="020F0502020204030204" pitchFamily="34" charset="0"/>
                <a:cs typeface="Arial" panose="020B0604020202020204" pitchFamily="34" charset="0"/>
              </a:rPr>
              <a:t> (He/she does not have to make Wudu or get up from bed):</a:t>
            </a:r>
          </a:p>
          <a:p>
            <a:pPr marL="0" marR="0">
              <a:lnSpc>
                <a:spcPct val="107000"/>
              </a:lnSpc>
              <a:spcBef>
                <a:spcPts val="0"/>
              </a:spcBef>
              <a:spcAft>
                <a:spcPts val="800"/>
              </a:spcAft>
            </a:pPr>
            <a:r>
              <a:rPr lang="en-US" sz="2000" b="1" dirty="0" err="1">
                <a:effectLst/>
                <a:latin typeface="Calibri" panose="020F0502020204030204" pitchFamily="34" charset="0"/>
                <a:ea typeface="Calibri" panose="020F0502020204030204" pitchFamily="34" charset="0"/>
                <a:cs typeface="Arial" panose="020B0604020202020204" pitchFamily="34" charset="0"/>
              </a:rPr>
              <a:t>Laa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Ilaaha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Illallaah</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wahdahu</a:t>
            </a:r>
            <a:r>
              <a:rPr lang="en-US" sz="2000" b="1" dirty="0">
                <a:effectLst/>
                <a:latin typeface="Calibri" panose="020F0502020204030204" pitchFamily="34" charset="0"/>
                <a:ea typeface="Calibri" panose="020F0502020204030204" pitchFamily="34" charset="0"/>
                <a:cs typeface="Arial" panose="020B0604020202020204" pitchFamily="34" charset="0"/>
              </a:rPr>
              <a:t> la </a:t>
            </a:r>
            <a:r>
              <a:rPr lang="en-US" sz="2000" b="1" dirty="0" err="1">
                <a:effectLst/>
                <a:latin typeface="Calibri" panose="020F0502020204030204" pitchFamily="34" charset="0"/>
                <a:ea typeface="Calibri" panose="020F0502020204030204" pitchFamily="34" charset="0"/>
                <a:cs typeface="Arial" panose="020B0604020202020204" pitchFamily="34" charset="0"/>
              </a:rPr>
              <a:t>shareeka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lah</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lahul</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mulku</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walahulhamd</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huwa</a:t>
            </a:r>
            <a:r>
              <a:rPr lang="en-US" sz="2000" b="1" dirty="0">
                <a:effectLst/>
                <a:latin typeface="Calibri" panose="020F0502020204030204" pitchFamily="34" charset="0"/>
                <a:ea typeface="Calibri" panose="020F0502020204030204" pitchFamily="34" charset="0"/>
                <a:cs typeface="Arial" panose="020B0604020202020204" pitchFamily="34" charset="0"/>
              </a:rPr>
              <a:t> ‘ala </a:t>
            </a:r>
            <a:r>
              <a:rPr lang="en-US" sz="2000" b="1" dirty="0" err="1">
                <a:effectLst/>
                <a:latin typeface="Calibri" panose="020F0502020204030204" pitchFamily="34" charset="0"/>
                <a:ea typeface="Calibri" panose="020F0502020204030204" pitchFamily="34" charset="0"/>
                <a:cs typeface="Arial" panose="020B0604020202020204" pitchFamily="34" charset="0"/>
              </a:rPr>
              <a:t>kulli</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shay’in</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qadeer</a:t>
            </a:r>
            <a:r>
              <a:rPr lang="en-US" sz="2000" b="1" dirty="0">
                <a:effectLst/>
                <a:latin typeface="Calibri" panose="020F0502020204030204" pitchFamily="34" charset="0"/>
                <a:ea typeface="Calibri" panose="020F0502020204030204" pitchFamily="34" charset="0"/>
                <a:cs typeface="Arial" panose="020B0604020202020204" pitchFamily="34" charset="0"/>
              </a:rPr>
              <a:t>. Al-</a:t>
            </a:r>
            <a:r>
              <a:rPr lang="en-US" sz="2000" b="1" dirty="0" err="1">
                <a:effectLst/>
                <a:latin typeface="Calibri" panose="020F0502020204030204" pitchFamily="34" charset="0"/>
                <a:ea typeface="Calibri" panose="020F0502020204030204" pitchFamily="34" charset="0"/>
                <a:cs typeface="Arial" panose="020B0604020202020204" pitchFamily="34" charset="0"/>
              </a:rPr>
              <a:t>hamdulillah</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Subhanallah</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walaa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ilaaha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illallaah</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wallahu</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akbar</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laa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hawla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wala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quwwata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illa</a:t>
            </a:r>
            <a:r>
              <a:rPr lang="en-US" sz="2000" b="1" dirty="0">
                <a:effectLst/>
                <a:latin typeface="Calibri" panose="020F0502020204030204" pitchFamily="34" charset="0"/>
                <a:ea typeface="Calibri" panose="020F0502020204030204" pitchFamily="34" charset="0"/>
                <a:cs typeface="Arial" panose="020B0604020202020204" pitchFamily="34" charset="0"/>
              </a:rPr>
              <a:t> </a:t>
            </a:r>
            <a:r>
              <a:rPr lang="en-US" sz="2000" b="1" dirty="0" err="1">
                <a:effectLst/>
                <a:latin typeface="Calibri" panose="020F0502020204030204" pitchFamily="34" charset="0"/>
                <a:ea typeface="Calibri" panose="020F0502020204030204" pitchFamily="34" charset="0"/>
                <a:cs typeface="Arial" panose="020B0604020202020204" pitchFamily="34" charset="0"/>
              </a:rPr>
              <a:t>billah</a:t>
            </a:r>
            <a:r>
              <a:rPr lang="en-US" sz="14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Then asks for forgiveness, or make </a:t>
            </a:r>
            <a:r>
              <a:rPr lang="en-US" sz="1400" dirty="0" err="1">
                <a:effectLst/>
                <a:latin typeface="Calibri" panose="020F0502020204030204" pitchFamily="34" charset="0"/>
                <a:ea typeface="Calibri" panose="020F0502020204030204" pitchFamily="34" charset="0"/>
                <a:cs typeface="Arial" panose="020B0604020202020204" pitchFamily="34" charset="0"/>
              </a:rPr>
              <a:t>Du’a</a:t>
            </a:r>
            <a:r>
              <a:rPr lang="en-US" sz="14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2000" b="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Allah will answer him</a:t>
            </a:r>
            <a:r>
              <a:rPr lang="en-US" sz="14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Then if he performs Wudu’ and prays, Allah will accept his prayer.”</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Ibn Hajar (ra) said: “No Muslim who heard of this Hadeeth should neglect it. He should teach it to his family and act upon it.”</a:t>
            </a:r>
          </a:p>
        </p:txBody>
      </p:sp>
      <p:pic>
        <p:nvPicPr>
          <p:cNvPr id="2" name="Audio 1">
            <a:hlinkClick r:id="" action="ppaction://media"/>
            <a:extLst>
              <a:ext uri="{FF2B5EF4-FFF2-40B4-BE49-F238E27FC236}">
                <a16:creationId xmlns:a16="http://schemas.microsoft.com/office/drawing/2014/main" id="{B8A45F62-FFC0-456F-A4DC-43ED0E90F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053714924"/>
      </p:ext>
    </p:extLst>
  </p:cSld>
  <p:clrMapOvr>
    <a:masterClrMapping/>
  </p:clrMapOvr>
  <mc:AlternateContent xmlns:mc="http://schemas.openxmlformats.org/markup-compatibility/2006">
    <mc:Choice xmlns:p14="http://schemas.microsoft.com/office/powerpoint/2010/main" Requires="p14">
      <p:transition spd="slow" p14:dur="2000" advTm="66343"/>
    </mc:Choice>
    <mc:Fallback>
      <p:transition spd="slow" advTm="6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B5643B-8E2E-554F-8A7C-C9AD0CB8E353}"/>
              </a:ext>
            </a:extLst>
          </p:cNvPr>
          <p:cNvSpPr>
            <a:spLocks noGrp="1"/>
          </p:cNvSpPr>
          <p:nvPr>
            <p:ph type="body" idx="1"/>
          </p:nvPr>
        </p:nvSpPr>
        <p:spPr>
          <a:xfrm>
            <a:off x="645264" y="6297612"/>
            <a:ext cx="10901471" cy="560388"/>
          </a:xfrm>
          <a:noFill/>
        </p:spPr>
        <p:txBody>
          <a:bodyPr vert="horz" lIns="91440" tIns="45720" rIns="91440" bIns="45720" rtlCol="0">
            <a:normAutofit fontScale="62500" lnSpcReduction="20000"/>
          </a:bodyPr>
          <a:lstStyle/>
          <a:p>
            <a:pPr algn="ctr"/>
            <a:r>
              <a:rPr lang="en-US" dirty="0">
                <a:hlinkClick r:id="rId4"/>
              </a:rPr>
              <a:t>https://iloveallah.net/static/Zikr_table2.pdf</a:t>
            </a:r>
            <a:r>
              <a:rPr lang="en-US" dirty="0"/>
              <a:t> </a:t>
            </a:r>
          </a:p>
          <a:p>
            <a:pPr algn="ctr"/>
            <a:r>
              <a:rPr lang="en-US" dirty="0">
                <a:solidFill>
                  <a:schemeClr val="bg1"/>
                </a:solidFill>
              </a:rPr>
              <a:t>- Until next session, </a:t>
            </a:r>
            <a:r>
              <a:rPr lang="en-US" dirty="0" err="1">
                <a:solidFill>
                  <a:schemeClr val="bg1"/>
                </a:solidFill>
              </a:rPr>
              <a:t>isA</a:t>
            </a:r>
            <a:endParaRPr lang="en-US" dirty="0">
              <a:solidFill>
                <a:schemeClr val="bg1"/>
              </a:solidFill>
            </a:endParaRPr>
          </a:p>
        </p:txBody>
      </p:sp>
      <p:sp>
        <p:nvSpPr>
          <p:cNvPr id="6" name="Rectangle 5">
            <a:extLst>
              <a:ext uri="{FF2B5EF4-FFF2-40B4-BE49-F238E27FC236}">
                <a16:creationId xmlns:a16="http://schemas.microsoft.com/office/drawing/2014/main" id="{A15F7591-A855-F345-8DC3-888E9824C983}"/>
              </a:ext>
            </a:extLst>
          </p:cNvPr>
          <p:cNvSpPr/>
          <p:nvPr/>
        </p:nvSpPr>
        <p:spPr>
          <a:xfrm>
            <a:off x="1519452" y="5828702"/>
            <a:ext cx="11118376" cy="369332"/>
          </a:xfrm>
          <a:prstGeom prst="rect">
            <a:avLst/>
          </a:prstGeom>
        </p:spPr>
        <p:txBody>
          <a:bodyPr wrap="square">
            <a:spAutoFit/>
          </a:bodyPr>
          <a:lstStyle/>
          <a:p>
            <a:r>
              <a:rPr lang="en-US" cap="all" dirty="0">
                <a:latin typeface="Times New Roman" panose="02020603050405020304" pitchFamily="18" charset="0"/>
                <a:ea typeface="Times New Roman" panose="02020603050405020304" pitchFamily="18" charset="0"/>
              </a:rPr>
              <a:t>Zikr</a:t>
            </a:r>
            <a:r>
              <a:rPr lang="en-US" dirty="0">
                <a:latin typeface="Times New Roman" panose="02020603050405020304" pitchFamily="18" charset="0"/>
                <a:ea typeface="Times New Roman" panose="02020603050405020304" pitchFamily="18" charset="0"/>
              </a:rPr>
              <a:t> Link to this Khutbah at </a:t>
            </a:r>
            <a:r>
              <a:rPr lang="en-US" u="sng" dirty="0">
                <a:solidFill>
                  <a:srgbClr val="0000FF"/>
                </a:solidFill>
                <a:latin typeface="Times New Roman" panose="02020603050405020304" pitchFamily="18" charset="0"/>
                <a:ea typeface="Times New Roman" panose="02020603050405020304" pitchFamily="18" charset="0"/>
                <a:hlinkClick r:id="rId5"/>
              </a:rPr>
              <a:t>http://youtu.be/osCvLMoNmbA</a:t>
            </a:r>
            <a:r>
              <a:rPr lang="en-US" dirty="0">
                <a:latin typeface="Times New Roman" panose="02020603050405020304" pitchFamily="18" charset="0"/>
                <a:ea typeface="Times New Roman" panose="02020603050405020304" pitchFamily="18" charset="0"/>
              </a:rPr>
              <a:t>  and </a:t>
            </a:r>
            <a:r>
              <a:rPr lang="en-US" u="sng" dirty="0">
                <a:solidFill>
                  <a:srgbClr val="0000FF"/>
                </a:solidFill>
                <a:latin typeface="Times New Roman" panose="02020603050405020304" pitchFamily="18" charset="0"/>
                <a:ea typeface="Times New Roman" panose="02020603050405020304" pitchFamily="18" charset="0"/>
                <a:hlinkClick r:id="rId6"/>
              </a:rPr>
              <a:t>https://ILoveAllah.net</a:t>
            </a:r>
            <a:r>
              <a:rPr lang="en-US" dirty="0">
                <a:latin typeface="Times New Roman" panose="02020603050405020304" pitchFamily="18" charset="0"/>
                <a:ea typeface="Times New Roman" panose="02020603050405020304" pitchFamily="18" charset="0"/>
              </a:rPr>
              <a:t> </a:t>
            </a:r>
          </a:p>
        </p:txBody>
      </p:sp>
      <p:pic>
        <p:nvPicPr>
          <p:cNvPr id="7" name="Picture 6">
            <a:extLst>
              <a:ext uri="{FF2B5EF4-FFF2-40B4-BE49-F238E27FC236}">
                <a16:creationId xmlns:a16="http://schemas.microsoft.com/office/drawing/2014/main" id="{2A09D562-CF62-6B40-97C3-642946B62276}"/>
              </a:ext>
            </a:extLst>
          </p:cNvPr>
          <p:cNvPicPr>
            <a:picLocks noChangeAspect="1"/>
          </p:cNvPicPr>
          <p:nvPr/>
        </p:nvPicPr>
        <p:blipFill>
          <a:blip r:embed="rId7"/>
          <a:stretch>
            <a:fillRect/>
          </a:stretch>
        </p:blipFill>
        <p:spPr>
          <a:xfrm>
            <a:off x="775237" y="372379"/>
            <a:ext cx="10641524" cy="5456323"/>
          </a:xfrm>
          <a:prstGeom prst="rect">
            <a:avLst/>
          </a:prstGeom>
        </p:spPr>
      </p:pic>
      <p:pic>
        <p:nvPicPr>
          <p:cNvPr id="2" name="Audio 1">
            <a:hlinkClick r:id="" action="ppaction://media"/>
            <a:extLst>
              <a:ext uri="{FF2B5EF4-FFF2-40B4-BE49-F238E27FC236}">
                <a16:creationId xmlns:a16="http://schemas.microsoft.com/office/drawing/2014/main" id="{B100B5D3-FC97-4C9E-96B0-82794AF2A5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63788945"/>
      </p:ext>
    </p:extLst>
  </p:cSld>
  <p:clrMapOvr>
    <a:masterClrMapping/>
  </p:clrMapOvr>
  <mc:AlternateContent xmlns:mc="http://schemas.openxmlformats.org/markup-compatibility/2006">
    <mc:Choice xmlns:p14="http://schemas.microsoft.com/office/powerpoint/2010/main" Requires="p14">
      <p:transition spd="slow" p14:dur="2000" advTm="1487"/>
    </mc:Choice>
    <mc:Fallback>
      <p:transition spd="slow" advTm="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0455-FAEB-44A7-B3AD-3F49CD14676C}"/>
              </a:ext>
            </a:extLst>
          </p:cNvPr>
          <p:cNvSpPr>
            <a:spLocks noGrp="1"/>
          </p:cNvSpPr>
          <p:nvPr>
            <p:ph type="title"/>
          </p:nvPr>
        </p:nvSpPr>
        <p:spPr/>
        <p:txBody>
          <a:bodyPr/>
          <a:lstStyle/>
          <a:p>
            <a:r>
              <a:rPr lang="en-US" dirty="0"/>
              <a:t>Advanced Plan</a:t>
            </a:r>
          </a:p>
        </p:txBody>
      </p:sp>
      <p:sp>
        <p:nvSpPr>
          <p:cNvPr id="3" name="Content Placeholder 2">
            <a:extLst>
              <a:ext uri="{FF2B5EF4-FFF2-40B4-BE49-F238E27FC236}">
                <a16:creationId xmlns:a16="http://schemas.microsoft.com/office/drawing/2014/main" id="{4A61C76D-BCD2-447C-B6B3-324622868B42}"/>
              </a:ext>
            </a:extLst>
          </p:cNvPr>
          <p:cNvSpPr>
            <a:spLocks noGrp="1"/>
          </p:cNvSpPr>
          <p:nvPr>
            <p:ph idx="1"/>
          </p:nvPr>
        </p:nvSpPr>
        <p:spPr/>
        <p:txBody>
          <a:bodyPr>
            <a:normAutofit fontScale="92500" lnSpcReduction="10000"/>
          </a:bodyPr>
          <a:lstStyle/>
          <a:p>
            <a:r>
              <a:rPr lang="en-US" dirty="0"/>
              <a:t>Take the last week of July off (most of the 10 days and Eid)</a:t>
            </a:r>
          </a:p>
          <a:p>
            <a:r>
              <a:rPr lang="en-US" dirty="0"/>
              <a:t>Fast the first 9 days</a:t>
            </a:r>
          </a:p>
          <a:p>
            <a:r>
              <a:rPr lang="en-US" dirty="0"/>
              <a:t>Put your alarm at 2:30AM</a:t>
            </a:r>
          </a:p>
          <a:p>
            <a:r>
              <a:rPr lang="en-US" dirty="0"/>
              <a:t>Say the previous Zikr while in bed and make </a:t>
            </a:r>
            <a:r>
              <a:rPr lang="en-US" dirty="0" err="1"/>
              <a:t>duaa</a:t>
            </a:r>
            <a:r>
              <a:rPr lang="en-US" dirty="0"/>
              <a:t> with your own language</a:t>
            </a:r>
          </a:p>
          <a:p>
            <a:r>
              <a:rPr lang="en-US" dirty="0"/>
              <a:t>Get up with intentions (</a:t>
            </a:r>
            <a:r>
              <a:rPr lang="en-US" dirty="0" err="1"/>
              <a:t>Qiam</a:t>
            </a:r>
            <a:r>
              <a:rPr lang="en-US" dirty="0"/>
              <a:t>, </a:t>
            </a:r>
            <a:r>
              <a:rPr lang="en-US" dirty="0" err="1"/>
              <a:t>Hajah</a:t>
            </a:r>
            <a:r>
              <a:rPr lang="en-US" dirty="0"/>
              <a:t>, </a:t>
            </a:r>
            <a:r>
              <a:rPr lang="en-US" dirty="0" err="1"/>
              <a:t>Tawbah</a:t>
            </a:r>
            <a:r>
              <a:rPr lang="en-US" dirty="0"/>
              <a:t>, </a:t>
            </a:r>
            <a:r>
              <a:rPr lang="en-US" dirty="0" err="1"/>
              <a:t>Estikharah</a:t>
            </a:r>
            <a:r>
              <a:rPr lang="en-US" dirty="0"/>
              <a:t>, Getting closer to Allah to love you …) and pray until </a:t>
            </a:r>
            <a:r>
              <a:rPr lang="en-US" dirty="0" err="1"/>
              <a:t>Sohoor</a:t>
            </a:r>
            <a:endParaRPr lang="en-US" dirty="0"/>
          </a:p>
          <a:p>
            <a:r>
              <a:rPr lang="en-US" dirty="0"/>
              <a:t>Take </a:t>
            </a:r>
            <a:r>
              <a:rPr lang="en-US" dirty="0" err="1"/>
              <a:t>sohoor</a:t>
            </a:r>
            <a:r>
              <a:rPr lang="en-US" dirty="0"/>
              <a:t> and intention </a:t>
            </a:r>
            <a:r>
              <a:rPr lang="en-US"/>
              <a:t>to fast</a:t>
            </a:r>
            <a:endParaRPr lang="en-US" dirty="0"/>
          </a:p>
          <a:p>
            <a:r>
              <a:rPr lang="en-US" dirty="0"/>
              <a:t>Pray </a:t>
            </a:r>
            <a:r>
              <a:rPr lang="en-US" dirty="0" err="1"/>
              <a:t>Fajr</a:t>
            </a:r>
            <a:r>
              <a:rPr lang="en-US" dirty="0"/>
              <a:t> in congregation (even with Family)</a:t>
            </a:r>
          </a:p>
          <a:p>
            <a:r>
              <a:rPr lang="en-US" dirty="0"/>
              <a:t>Stay until </a:t>
            </a:r>
            <a:r>
              <a:rPr lang="en-US" dirty="0" err="1"/>
              <a:t>Shorooq</a:t>
            </a:r>
            <a:r>
              <a:rPr lang="en-US" dirty="0"/>
              <a:t> doing Zikr, especially the 100 times to get protection from </a:t>
            </a:r>
            <a:r>
              <a:rPr lang="en-US" dirty="0" err="1"/>
              <a:t>Shaytan</a:t>
            </a:r>
            <a:endParaRPr lang="en-US" dirty="0"/>
          </a:p>
        </p:txBody>
      </p:sp>
      <p:pic>
        <p:nvPicPr>
          <p:cNvPr id="4" name="Audio 3">
            <a:hlinkClick r:id="" action="ppaction://media"/>
            <a:extLst>
              <a:ext uri="{FF2B5EF4-FFF2-40B4-BE49-F238E27FC236}">
                <a16:creationId xmlns:a16="http://schemas.microsoft.com/office/drawing/2014/main" id="{A3E8DF57-2BC9-468E-AEE6-D6A201ABA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496234587"/>
      </p:ext>
    </p:extLst>
  </p:cSld>
  <p:clrMapOvr>
    <a:masterClrMapping/>
  </p:clrMapOvr>
  <mc:AlternateContent xmlns:mc="http://schemas.openxmlformats.org/markup-compatibility/2006">
    <mc:Choice xmlns:p14="http://schemas.microsoft.com/office/powerpoint/2010/main" Requires="p14">
      <p:transition spd="slow" p14:dur="2000" advTm="52463"/>
    </mc:Choice>
    <mc:Fallback>
      <p:transition spd="slow" advTm="5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63DB1-190E-7048-A2B8-BFED443D8700}"/>
              </a:ext>
            </a:extLst>
          </p:cNvPr>
          <p:cNvPicPr>
            <a:picLocks noChangeAspect="1"/>
          </p:cNvPicPr>
          <p:nvPr/>
        </p:nvPicPr>
        <p:blipFill>
          <a:blip r:embed="rId4"/>
          <a:stretch>
            <a:fillRect/>
          </a:stretch>
        </p:blipFill>
        <p:spPr>
          <a:xfrm>
            <a:off x="1992572" y="3937259"/>
            <a:ext cx="7143750" cy="1209675"/>
          </a:xfrm>
          <a:prstGeom prst="rect">
            <a:avLst/>
          </a:prstGeom>
          <a:effectLst>
            <a:glow rad="241300">
              <a:schemeClr val="accent1">
                <a:alpha val="40000"/>
              </a:schemeClr>
            </a:glow>
            <a:outerShdw dist="152400" dir="5400000" sx="103000" sy="103000" algn="ctr" rotWithShape="0">
              <a:srgbClr val="000000">
                <a:alpha val="68000"/>
              </a:srgbClr>
            </a:outerShdw>
          </a:effectLst>
        </p:spPr>
      </p:pic>
      <p:sp>
        <p:nvSpPr>
          <p:cNvPr id="3" name="TextBox 2">
            <a:extLst>
              <a:ext uri="{FF2B5EF4-FFF2-40B4-BE49-F238E27FC236}">
                <a16:creationId xmlns:a16="http://schemas.microsoft.com/office/drawing/2014/main" id="{837A09FF-7156-A246-8E95-AFD80D86F9F7}"/>
              </a:ext>
            </a:extLst>
          </p:cNvPr>
          <p:cNvSpPr txBox="1"/>
          <p:nvPr/>
        </p:nvSpPr>
        <p:spPr>
          <a:xfrm>
            <a:off x="1992573" y="1265688"/>
            <a:ext cx="7729779" cy="2585323"/>
          </a:xfrm>
          <a:prstGeom prst="rect">
            <a:avLst/>
          </a:prstGeom>
          <a:noFill/>
        </p:spPr>
        <p:txBody>
          <a:bodyPr wrap="square" rtlCol="0">
            <a:spAutoFit/>
          </a:bodyPr>
          <a:lstStyle/>
          <a:p>
            <a:r>
              <a:rPr lang="en-US" dirty="0">
                <a:latin typeface="Algerian" pitchFamily="82" charset="77"/>
              </a:rPr>
              <a:t>The Prophet (PBUH) said who ever share something good Will get </a:t>
            </a:r>
            <a:r>
              <a:rPr lang="en-US" dirty="0">
                <a:highlight>
                  <a:srgbClr val="FFFF00"/>
                </a:highlight>
                <a:latin typeface="Algerian" pitchFamily="82" charset="77"/>
              </a:rPr>
              <a:t>the same reward as who started it and It will keep multiplying until day of judgment</a:t>
            </a:r>
            <a:r>
              <a:rPr lang="en-US" dirty="0">
                <a:latin typeface="Algerian" pitchFamily="82" charset="77"/>
              </a:rPr>
              <a:t> </a:t>
            </a:r>
            <a:r>
              <a:rPr lang="en-US" dirty="0">
                <a:solidFill>
                  <a:srgbClr val="FF0000"/>
                </a:solidFill>
                <a:latin typeface="Algerian" pitchFamily="82" charset="77"/>
              </a:rPr>
              <a:t>Please, share to multiply the Reward</a:t>
            </a:r>
            <a:r>
              <a:rPr lang="en-US" dirty="0">
                <a:latin typeface="Algerian" pitchFamily="82" charset="77"/>
              </a:rPr>
              <a:t> isA.  When you subscribe, Like, and share you allow others to find it, </a:t>
            </a:r>
            <a:r>
              <a:rPr lang="en-US" dirty="0" err="1">
                <a:latin typeface="Algerian" pitchFamily="82" charset="77"/>
              </a:rPr>
              <a:t>isA</a:t>
            </a:r>
            <a:endParaRPr lang="en-US" dirty="0">
              <a:latin typeface="Algerian" pitchFamily="82" charset="77"/>
            </a:endParaRPr>
          </a:p>
          <a:p>
            <a:r>
              <a:rPr lang="en-US" dirty="0">
                <a:latin typeface="Algerian" pitchFamily="82" charset="77"/>
              </a:rPr>
              <a:t>Website:</a:t>
            </a:r>
          </a:p>
          <a:p>
            <a:r>
              <a:rPr lang="en-US" dirty="0">
                <a:latin typeface="Algerian" pitchFamily="82" charset="77"/>
                <a:hlinkClick r:id="rId5"/>
              </a:rPr>
              <a:t>https://iloveallah.net</a:t>
            </a:r>
            <a:endParaRPr lang="en-US" dirty="0">
              <a:latin typeface="Algerian" pitchFamily="82" charset="77"/>
            </a:endParaRPr>
          </a:p>
          <a:p>
            <a:r>
              <a:rPr lang="en-US" dirty="0">
                <a:latin typeface="Algerian" pitchFamily="82" charset="77"/>
              </a:rPr>
              <a:t>YouTube Channel:</a:t>
            </a:r>
          </a:p>
          <a:p>
            <a:r>
              <a:rPr lang="en-US" dirty="0">
                <a:hlinkClick r:id="rId6"/>
              </a:rPr>
              <a:t>https://www.youtube.com/channel/UCZDYWIWY1pMaGg4-iw3uz1w</a:t>
            </a:r>
            <a:endParaRPr lang="en-US" dirty="0">
              <a:latin typeface="Algerian" pitchFamily="82" charset="77"/>
            </a:endParaRPr>
          </a:p>
        </p:txBody>
      </p:sp>
      <p:sp>
        <p:nvSpPr>
          <p:cNvPr id="5" name="Down Arrow 4">
            <a:extLst>
              <a:ext uri="{FF2B5EF4-FFF2-40B4-BE49-F238E27FC236}">
                <a16:creationId xmlns:a16="http://schemas.microsoft.com/office/drawing/2014/main" id="{4E641FD9-47B8-C847-979C-A155DD60F2C0}"/>
              </a:ext>
            </a:extLst>
          </p:cNvPr>
          <p:cNvSpPr/>
          <p:nvPr/>
        </p:nvSpPr>
        <p:spPr>
          <a:xfrm>
            <a:off x="8640419" y="5276850"/>
            <a:ext cx="765313" cy="723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Audio 3">
            <a:hlinkClick r:id="" action="ppaction://media"/>
            <a:extLst>
              <a:ext uri="{FF2B5EF4-FFF2-40B4-BE49-F238E27FC236}">
                <a16:creationId xmlns:a16="http://schemas.microsoft.com/office/drawing/2014/main" id="{A6E7A812-2F76-42D4-8F21-7FF2F2FEF6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344991755"/>
      </p:ext>
    </p:extLst>
  </p:cSld>
  <p:clrMapOvr>
    <a:masterClrMapping/>
  </p:clrMapOvr>
  <mc:AlternateContent xmlns:mc="http://schemas.openxmlformats.org/markup-compatibility/2006">
    <mc:Choice xmlns:p14="http://schemas.microsoft.com/office/powerpoint/2010/main" Requires="p14">
      <p:transition spd="slow" p14:dur="2000" advTm="50680"/>
    </mc:Choice>
    <mc:Fallback>
      <p:transition spd="slow" advTm="5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0F92-0CAE-B441-A0CF-C7219ADFCB98}"/>
              </a:ext>
            </a:extLst>
          </p:cNvPr>
          <p:cNvSpPr>
            <a:spLocks noGrp="1"/>
          </p:cNvSpPr>
          <p:nvPr>
            <p:ph type="ctrTitle"/>
          </p:nvPr>
        </p:nvSpPr>
        <p:spPr/>
        <p:txBody>
          <a:bodyPr/>
          <a:lstStyle/>
          <a:p>
            <a:r>
              <a:rPr lang="en-US" dirty="0"/>
              <a:t>Questions / Discussions</a:t>
            </a:r>
          </a:p>
        </p:txBody>
      </p:sp>
      <p:pic>
        <p:nvPicPr>
          <p:cNvPr id="3" name="Audio 2">
            <a:hlinkClick r:id="" action="ppaction://media"/>
            <a:extLst>
              <a:ext uri="{FF2B5EF4-FFF2-40B4-BE49-F238E27FC236}">
                <a16:creationId xmlns:a16="http://schemas.microsoft.com/office/drawing/2014/main" id="{B8F89A25-1340-41C8-8786-84EA3B0147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46029900"/>
      </p:ext>
    </p:extLst>
  </p:cSld>
  <p:clrMapOvr>
    <a:masterClrMapping/>
  </p:clrMapOvr>
  <mc:AlternateContent xmlns:mc="http://schemas.openxmlformats.org/markup-compatibility/2006">
    <mc:Choice xmlns:p14="http://schemas.microsoft.com/office/powerpoint/2010/main" Requires="p14">
      <p:transition spd="slow" p14:dur="2000" advTm="9114"/>
    </mc:Choice>
    <mc:Fallback>
      <p:transition spd="slow" advTm="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63DB1-190E-7048-A2B8-BFED443D8700}"/>
              </a:ext>
            </a:extLst>
          </p:cNvPr>
          <p:cNvPicPr>
            <a:picLocks noChangeAspect="1"/>
          </p:cNvPicPr>
          <p:nvPr/>
        </p:nvPicPr>
        <p:blipFill>
          <a:blip r:embed="rId2"/>
          <a:stretch>
            <a:fillRect/>
          </a:stretch>
        </p:blipFill>
        <p:spPr>
          <a:xfrm>
            <a:off x="624762" y="4106677"/>
            <a:ext cx="9525000" cy="1612900"/>
          </a:xfrm>
          <a:prstGeom prst="rect">
            <a:avLst/>
          </a:prstGeom>
          <a:effectLst>
            <a:glow rad="241300">
              <a:schemeClr val="accent1">
                <a:alpha val="40000"/>
              </a:schemeClr>
            </a:glow>
            <a:outerShdw dist="152400" dir="5400000" sx="103000" sy="103000" algn="ctr" rotWithShape="0">
              <a:srgbClr val="000000">
                <a:alpha val="68000"/>
              </a:srgbClr>
            </a:outerShdw>
          </a:effectLst>
        </p:spPr>
      </p:pic>
      <p:sp>
        <p:nvSpPr>
          <p:cNvPr id="3" name="TextBox 2">
            <a:extLst>
              <a:ext uri="{FF2B5EF4-FFF2-40B4-BE49-F238E27FC236}">
                <a16:creationId xmlns:a16="http://schemas.microsoft.com/office/drawing/2014/main" id="{837A09FF-7156-A246-8E95-AFD80D86F9F7}"/>
              </a:ext>
            </a:extLst>
          </p:cNvPr>
          <p:cNvSpPr txBox="1"/>
          <p:nvPr/>
        </p:nvSpPr>
        <p:spPr>
          <a:xfrm>
            <a:off x="624762" y="544583"/>
            <a:ext cx="10306372" cy="3416320"/>
          </a:xfrm>
          <a:prstGeom prst="rect">
            <a:avLst/>
          </a:prstGeom>
          <a:noFill/>
        </p:spPr>
        <p:txBody>
          <a:bodyPr wrap="square" rtlCol="0">
            <a:spAutoFit/>
          </a:bodyPr>
          <a:lstStyle/>
          <a:p>
            <a:r>
              <a:rPr lang="en-US" sz="2400" dirty="0">
                <a:latin typeface="Algerian" pitchFamily="82" charset="77"/>
              </a:rPr>
              <a:t>The Prophet (PBUH) said who ever share something good Will get </a:t>
            </a:r>
            <a:r>
              <a:rPr lang="en-US" sz="2400" dirty="0">
                <a:highlight>
                  <a:srgbClr val="FFFF00"/>
                </a:highlight>
                <a:latin typeface="Algerian" pitchFamily="82" charset="77"/>
              </a:rPr>
              <a:t>the same reward as who started it and It will keep multiplying until day of judgment</a:t>
            </a:r>
            <a:r>
              <a:rPr lang="en-US" sz="2400" dirty="0">
                <a:latin typeface="Algerian" pitchFamily="82" charset="77"/>
              </a:rPr>
              <a:t> </a:t>
            </a:r>
            <a:r>
              <a:rPr lang="en-US" sz="2400" dirty="0">
                <a:solidFill>
                  <a:srgbClr val="FF0000"/>
                </a:solidFill>
                <a:latin typeface="Algerian" pitchFamily="82" charset="77"/>
              </a:rPr>
              <a:t>Please, share to multiply the Reward</a:t>
            </a:r>
            <a:r>
              <a:rPr lang="en-US" sz="2400" dirty="0">
                <a:latin typeface="Algerian" pitchFamily="82" charset="77"/>
              </a:rPr>
              <a:t> isA.  When you subscribe, Like, and share you allow others to find it, </a:t>
            </a:r>
            <a:r>
              <a:rPr lang="en-US" sz="2400" dirty="0" err="1">
                <a:latin typeface="Algerian" pitchFamily="82" charset="77"/>
              </a:rPr>
              <a:t>isA</a:t>
            </a:r>
            <a:endParaRPr lang="en-US" sz="2400" dirty="0">
              <a:latin typeface="Algerian" pitchFamily="82" charset="77"/>
            </a:endParaRPr>
          </a:p>
          <a:p>
            <a:r>
              <a:rPr lang="en-US" sz="2400" dirty="0">
                <a:latin typeface="Algerian" pitchFamily="82" charset="77"/>
              </a:rPr>
              <a:t>Website:</a:t>
            </a:r>
          </a:p>
          <a:p>
            <a:r>
              <a:rPr lang="en-US" sz="2400" dirty="0">
                <a:latin typeface="Algerian" pitchFamily="82" charset="77"/>
                <a:hlinkClick r:id="rId3"/>
              </a:rPr>
              <a:t>https://iloveallah.net</a:t>
            </a:r>
            <a:endParaRPr lang="en-US" sz="2400" dirty="0">
              <a:latin typeface="Algerian" pitchFamily="82" charset="77"/>
            </a:endParaRPr>
          </a:p>
          <a:p>
            <a:r>
              <a:rPr lang="en-US" sz="2400" dirty="0">
                <a:latin typeface="Algerian" pitchFamily="82" charset="77"/>
              </a:rPr>
              <a:t>YouTube Channel:</a:t>
            </a:r>
          </a:p>
          <a:p>
            <a:r>
              <a:rPr lang="en-US" sz="2400" dirty="0">
                <a:hlinkClick r:id="rId4"/>
              </a:rPr>
              <a:t>https://www.youtube.com/channel/UCZDYWIWY1pMaGg4-iw3uz1w</a:t>
            </a:r>
            <a:endParaRPr lang="en-US" sz="2400" dirty="0">
              <a:latin typeface="Algerian" pitchFamily="82" charset="77"/>
            </a:endParaRPr>
          </a:p>
        </p:txBody>
      </p:sp>
      <p:sp>
        <p:nvSpPr>
          <p:cNvPr id="5" name="Down Arrow 4">
            <a:extLst>
              <a:ext uri="{FF2B5EF4-FFF2-40B4-BE49-F238E27FC236}">
                <a16:creationId xmlns:a16="http://schemas.microsoft.com/office/drawing/2014/main" id="{4E641FD9-47B8-C847-979C-A155DD60F2C0}"/>
              </a:ext>
            </a:extLst>
          </p:cNvPr>
          <p:cNvSpPr/>
          <p:nvPr/>
        </p:nvSpPr>
        <p:spPr>
          <a:xfrm>
            <a:off x="9488557" y="5892800"/>
            <a:ext cx="1020417" cy="965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86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E77814-C2AA-1349-A77C-C6B8389C25DC}"/>
              </a:ext>
            </a:extLst>
          </p:cNvPr>
          <p:cNvPicPr>
            <a:picLocks noChangeAspect="1"/>
          </p:cNvPicPr>
          <p:nvPr/>
        </p:nvPicPr>
        <p:blipFill rotWithShape="1">
          <a:blip r:embed="rId5"/>
          <a:srcRect t="7697" r="24448" b="1395"/>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92BC27-6FDB-0847-B181-EE54C62A65EC}"/>
              </a:ext>
            </a:extLst>
          </p:cNvPr>
          <p:cNvSpPr>
            <a:spLocks noGrp="1"/>
          </p:cNvSpPr>
          <p:nvPr>
            <p:ph type="title"/>
          </p:nvPr>
        </p:nvSpPr>
        <p:spPr>
          <a:xfrm>
            <a:off x="477980" y="1122363"/>
            <a:ext cx="5618020" cy="3204134"/>
          </a:xfrm>
        </p:spPr>
        <p:txBody>
          <a:bodyPr vert="horz" lIns="91440" tIns="45720" rIns="91440" bIns="45720" rtlCol="0" anchor="b">
            <a:normAutofit/>
          </a:bodyPr>
          <a:lstStyle/>
          <a:p>
            <a:r>
              <a:rPr lang="en-US" sz="4800" dirty="0"/>
              <a:t>1. Ask Allah for help</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FBCBC8B7-64C4-4683-8A9F-D31448A49A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737672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6819"/>
    </mc:Choice>
    <mc:Fallback>
      <p:transition spd="slow" advTm="1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377C91-C8B8-6440-9CC0-0042C87E65F3}"/>
              </a:ext>
            </a:extLst>
          </p:cNvPr>
          <p:cNvPicPr>
            <a:picLocks noChangeAspect="1"/>
          </p:cNvPicPr>
          <p:nvPr/>
        </p:nvPicPr>
        <p:blipFill>
          <a:blip r:embed="rId4"/>
          <a:stretch>
            <a:fillRect/>
          </a:stretch>
        </p:blipFill>
        <p:spPr>
          <a:xfrm>
            <a:off x="0" y="0"/>
            <a:ext cx="12192000" cy="6858000"/>
          </a:xfrm>
          <a:prstGeom prst="rect">
            <a:avLst/>
          </a:prstGeom>
        </p:spPr>
      </p:pic>
      <p:pic>
        <p:nvPicPr>
          <p:cNvPr id="3" name="Audio 2">
            <a:hlinkClick r:id="" action="ppaction://media"/>
            <a:extLst>
              <a:ext uri="{FF2B5EF4-FFF2-40B4-BE49-F238E27FC236}">
                <a16:creationId xmlns:a16="http://schemas.microsoft.com/office/drawing/2014/main" id="{DF08AAA1-D972-485C-8C9F-8DB7DA1CD5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012903742"/>
      </p:ext>
    </p:extLst>
  </p:cSld>
  <p:clrMapOvr>
    <a:masterClrMapping/>
  </p:clrMapOvr>
  <mc:AlternateContent xmlns:mc="http://schemas.openxmlformats.org/markup-compatibility/2006">
    <mc:Choice xmlns:p14="http://schemas.microsoft.com/office/powerpoint/2010/main" Requires="p14">
      <p:transition spd="slow" p14:dur="2000" advTm="94482"/>
    </mc:Choice>
    <mc:Fallback>
      <p:transition spd="slow" advTm="94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493894-5212-A643-8619-AC7E1DDC7671}"/>
              </a:ext>
            </a:extLst>
          </p:cNvPr>
          <p:cNvSpPr/>
          <p:nvPr/>
        </p:nvSpPr>
        <p:spPr>
          <a:xfrm>
            <a:off x="0" y="526942"/>
            <a:ext cx="12192000" cy="2062103"/>
          </a:xfrm>
          <a:prstGeom prst="rect">
            <a:avLst/>
          </a:prstGeom>
        </p:spPr>
        <p:txBody>
          <a:bodyPr wrap="square">
            <a:spAutoFit/>
          </a:bodyPr>
          <a:lstStyle/>
          <a:p>
            <a:pPr algn="r" rtl="1"/>
            <a:r>
              <a:rPr lang="ar" sz="2800" dirty="0">
                <a:solidFill>
                  <a:srgbClr val="000000"/>
                </a:solidFill>
                <a:latin typeface="KFGQPC Uthman Taha Naskh"/>
              </a:rPr>
              <a:t>قال رسول الله صلى الله عليه وسلم‏:‏ ‏"‏إن الله تعالى قال‏:‏ ‏"‏</a:t>
            </a:r>
            <a:r>
              <a:rPr lang="ar" sz="3200" dirty="0">
                <a:solidFill>
                  <a:srgbClr val="000000"/>
                </a:solidFill>
                <a:latin typeface="KFGQPC Uthman Taha Naskh"/>
              </a:rPr>
              <a:t>من عاد لي وليَّا، فقد آذنته بالحرب، وما تقرب إلي عبدي بشيء أحب إليَّ مما افترضت عليه، وما يزال عبدي يتقرب إليَّ بالنوافل حتى أحبه فإذا أحببته كنت سمعه الذي يسمع به، وبصره الذي يبصر به، ويده التي يبطش بها، ورجله التي يمشي بها، وإن سألني، أعطيته، ولئن استعاذني، لأعيذنه</a:t>
            </a:r>
            <a:r>
              <a:rPr lang="ar" sz="2800" dirty="0">
                <a:solidFill>
                  <a:srgbClr val="000000"/>
                </a:solidFill>
                <a:latin typeface="KFGQPC Uthman Taha Naskh"/>
              </a:rPr>
              <a:t>‏"‏ ‏(‏‏(‏رواه البخاري‏)‏‏)‏‏.</a:t>
            </a:r>
            <a:endParaRPr lang="en-US" sz="2800" dirty="0"/>
          </a:p>
        </p:txBody>
      </p:sp>
      <p:sp>
        <p:nvSpPr>
          <p:cNvPr id="3" name="Rectangle 2">
            <a:extLst>
              <a:ext uri="{FF2B5EF4-FFF2-40B4-BE49-F238E27FC236}">
                <a16:creationId xmlns:a16="http://schemas.microsoft.com/office/drawing/2014/main" id="{D2B26C88-E998-7546-8FCA-E5ACC3C36A75}"/>
              </a:ext>
            </a:extLst>
          </p:cNvPr>
          <p:cNvSpPr/>
          <p:nvPr/>
        </p:nvSpPr>
        <p:spPr>
          <a:xfrm>
            <a:off x="106018" y="2589045"/>
            <a:ext cx="12085982" cy="3970318"/>
          </a:xfrm>
          <a:prstGeom prst="rect">
            <a:avLst/>
          </a:prstGeom>
        </p:spPr>
        <p:txBody>
          <a:bodyPr wrap="square">
            <a:spAutoFit/>
          </a:bodyPr>
          <a:lstStyle/>
          <a:p>
            <a:r>
              <a:rPr lang="en-US" sz="2000" dirty="0">
                <a:solidFill>
                  <a:srgbClr val="08081A"/>
                </a:solidFill>
                <a:latin typeface="Akzidenz Roman"/>
              </a:rPr>
              <a:t>Messenger of Allah (</a:t>
            </a:r>
            <a:r>
              <a:rPr lang="ar" sz="2000" dirty="0">
                <a:solidFill>
                  <a:srgbClr val="08081A"/>
                </a:solidFill>
                <a:latin typeface="Akzidenz Roman"/>
              </a:rPr>
              <a:t>ﷺ) </a:t>
            </a:r>
            <a:r>
              <a:rPr lang="en-US" sz="2000" dirty="0">
                <a:solidFill>
                  <a:srgbClr val="08081A"/>
                </a:solidFill>
                <a:latin typeface="Akzidenz Roman"/>
              </a:rPr>
              <a:t>said, "Allah, the Exalted, has said: </a:t>
            </a:r>
            <a:r>
              <a:rPr lang="en-US" sz="2800" dirty="0">
                <a:solidFill>
                  <a:srgbClr val="08081A"/>
                </a:solidFill>
                <a:latin typeface="Akzidenz Roman"/>
              </a:rPr>
              <a:t>'I will declare war against him who treats with hostility a pious worshipper of Mine. And the most beloved thing with which My slave comes nearer to Me, is what I have enjoined upon him; and My slave keeps on coming closer to Me through performing </a:t>
            </a:r>
            <a:r>
              <a:rPr lang="en-US" sz="2800" dirty="0" err="1">
                <a:solidFill>
                  <a:srgbClr val="08081A"/>
                </a:solidFill>
                <a:latin typeface="Akzidenz Roman"/>
              </a:rPr>
              <a:t>Nawafil</a:t>
            </a:r>
            <a:r>
              <a:rPr lang="en-US" sz="2800" dirty="0">
                <a:solidFill>
                  <a:srgbClr val="08081A"/>
                </a:solidFill>
                <a:latin typeface="Akzidenz Roman"/>
              </a:rPr>
              <a:t> (voluntary prayers or doing extra deeds besides what is obligatory) until I love him, (so much so that) I become his hearing with which he hears, and his sight with which he sees, and his hand with which he strikes, and his leg with which he walks; and if he asks Me something, I will surely give him, and if he seeks My Protection (refuge), I will surely protect him</a:t>
            </a:r>
            <a:r>
              <a:rPr lang="en-US" sz="2000" dirty="0">
                <a:solidFill>
                  <a:srgbClr val="08081A"/>
                </a:solidFill>
                <a:latin typeface="Akzidenz Roman"/>
              </a:rPr>
              <a:t>". </a:t>
            </a:r>
            <a:r>
              <a:rPr lang="en-US" sz="2000" b="1" dirty="0">
                <a:solidFill>
                  <a:srgbClr val="08081A"/>
                </a:solidFill>
                <a:latin typeface="Akzidenz Roman"/>
              </a:rPr>
              <a:t>[Al-Bukhari]</a:t>
            </a:r>
            <a:endParaRPr lang="en-US" sz="2000" dirty="0"/>
          </a:p>
        </p:txBody>
      </p:sp>
      <p:pic>
        <p:nvPicPr>
          <p:cNvPr id="4" name="Audio 3">
            <a:hlinkClick r:id="" action="ppaction://media"/>
            <a:extLst>
              <a:ext uri="{FF2B5EF4-FFF2-40B4-BE49-F238E27FC236}">
                <a16:creationId xmlns:a16="http://schemas.microsoft.com/office/drawing/2014/main" id="{031E9D5B-3696-4A72-A42E-5C3A18622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03504147"/>
      </p:ext>
    </p:extLst>
  </p:cSld>
  <p:clrMapOvr>
    <a:masterClrMapping/>
  </p:clrMapOvr>
  <mc:AlternateContent xmlns:mc="http://schemas.openxmlformats.org/markup-compatibility/2006">
    <mc:Choice xmlns:p14="http://schemas.microsoft.com/office/powerpoint/2010/main" Requires="p14">
      <p:transition spd="slow" p14:dur="2000" advTm="114305"/>
    </mc:Choice>
    <mc:Fallback>
      <p:transition spd="slow" advTm="11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1831-504C-493B-9D4B-DDB198016E79}"/>
              </a:ext>
            </a:extLst>
          </p:cNvPr>
          <p:cNvSpPr>
            <a:spLocks noGrp="1"/>
          </p:cNvSpPr>
          <p:nvPr>
            <p:ph type="title"/>
          </p:nvPr>
        </p:nvSpPr>
        <p:spPr/>
        <p:txBody>
          <a:bodyPr/>
          <a:lstStyle/>
          <a:p>
            <a:r>
              <a:rPr lang="en-US" dirty="0"/>
              <a:t>How was the </a:t>
            </a:r>
            <a:r>
              <a:rPr lang="en-US" dirty="0" err="1"/>
              <a:t>duaa</a:t>
            </a:r>
            <a:r>
              <a:rPr lang="en-US" dirty="0"/>
              <a:t>?</a:t>
            </a:r>
          </a:p>
        </p:txBody>
      </p:sp>
      <p:sp>
        <p:nvSpPr>
          <p:cNvPr id="3" name="Content Placeholder 2">
            <a:extLst>
              <a:ext uri="{FF2B5EF4-FFF2-40B4-BE49-F238E27FC236}">
                <a16:creationId xmlns:a16="http://schemas.microsoft.com/office/drawing/2014/main" id="{F979ABBD-7042-4EC6-9806-93A2BCCE88FE}"/>
              </a:ext>
            </a:extLst>
          </p:cNvPr>
          <p:cNvSpPr>
            <a:spLocks noGrp="1"/>
          </p:cNvSpPr>
          <p:nvPr>
            <p:ph idx="1"/>
          </p:nvPr>
        </p:nvSpPr>
        <p:spPr/>
        <p:txBody>
          <a:bodyPr/>
          <a:lstStyle/>
          <a:p>
            <a:r>
              <a:rPr lang="en-US" dirty="0"/>
              <a:t>Were we able to make </a:t>
            </a:r>
            <a:r>
              <a:rPr lang="en-US" dirty="0" err="1"/>
              <a:t>duaa</a:t>
            </a:r>
            <a:r>
              <a:rPr lang="en-US" dirty="0"/>
              <a:t>, at least once a day?</a:t>
            </a:r>
          </a:p>
          <a:p>
            <a:r>
              <a:rPr lang="en-US" dirty="0"/>
              <a:t>Have we been complaining to Allah and asking for help?</a:t>
            </a:r>
          </a:p>
          <a:p>
            <a:r>
              <a:rPr lang="en-US" dirty="0"/>
              <a:t>How was the monologue with Allah?</a:t>
            </a:r>
          </a:p>
          <a:p>
            <a:r>
              <a:rPr lang="en-US" dirty="0"/>
              <a:t>If it was hard, this is because of the state of our heart. As we progress, our heart will get better.</a:t>
            </a:r>
          </a:p>
          <a:p>
            <a:r>
              <a:rPr lang="en-US" dirty="0"/>
              <a:t>The most important thing is to get the best of the opportunities Allah will give us. It might be the acceptance of our </a:t>
            </a:r>
            <a:r>
              <a:rPr lang="en-US" dirty="0" err="1"/>
              <a:t>duaa</a:t>
            </a:r>
            <a:endParaRPr lang="en-US" dirty="0"/>
          </a:p>
        </p:txBody>
      </p:sp>
      <p:pic>
        <p:nvPicPr>
          <p:cNvPr id="4" name="Audio 3">
            <a:hlinkClick r:id="" action="ppaction://media"/>
            <a:extLst>
              <a:ext uri="{FF2B5EF4-FFF2-40B4-BE49-F238E27FC236}">
                <a16:creationId xmlns:a16="http://schemas.microsoft.com/office/drawing/2014/main" id="{3D3F835D-3E90-404D-8B8A-FF6F93492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35223855"/>
      </p:ext>
    </p:extLst>
  </p:cSld>
  <p:clrMapOvr>
    <a:masterClrMapping/>
  </p:clrMapOvr>
  <mc:AlternateContent xmlns:mc="http://schemas.openxmlformats.org/markup-compatibility/2006">
    <mc:Choice xmlns:p14="http://schemas.microsoft.com/office/powerpoint/2010/main" Requires="p14">
      <p:transition spd="slow" p14:dur="2000" advTm="95219"/>
    </mc:Choice>
    <mc:Fallback>
      <p:transition spd="slow" advTm="9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125749-3BD0-1849-87AC-325EAA621F13}"/>
              </a:ext>
            </a:extLst>
          </p:cNvPr>
          <p:cNvPicPr>
            <a:picLocks noChangeAspect="1"/>
          </p:cNvPicPr>
          <p:nvPr/>
        </p:nvPicPr>
        <p:blipFill>
          <a:blip r:embed="rId4"/>
          <a:stretch>
            <a:fillRect/>
          </a:stretch>
        </p:blipFill>
        <p:spPr>
          <a:xfrm>
            <a:off x="643467" y="1888659"/>
            <a:ext cx="10905066" cy="3080681"/>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95E9DCDE-97D4-4636-8CD3-4454547FE7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948841972"/>
      </p:ext>
    </p:extLst>
  </p:cSld>
  <p:clrMapOvr>
    <a:masterClrMapping/>
  </p:clrMapOvr>
  <mc:AlternateContent xmlns:mc="http://schemas.openxmlformats.org/markup-compatibility/2006">
    <mc:Choice xmlns:p14="http://schemas.microsoft.com/office/powerpoint/2010/main" Requires="p14">
      <p:transition spd="slow" p14:dur="2000" advTm="20607"/>
    </mc:Choice>
    <mc:Fallback>
      <p:transition spd="slow" advTm="2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3148D-A1BE-3F41-B831-C422F40932D9}"/>
              </a:ext>
            </a:extLst>
          </p:cNvPr>
          <p:cNvPicPr>
            <a:picLocks noChangeAspect="1"/>
          </p:cNvPicPr>
          <p:nvPr/>
        </p:nvPicPr>
        <p:blipFill>
          <a:blip r:embed="rId4"/>
          <a:stretch>
            <a:fillRect/>
          </a:stretch>
        </p:blipFill>
        <p:spPr>
          <a:xfrm>
            <a:off x="0" y="0"/>
            <a:ext cx="12192000" cy="6857999"/>
          </a:xfrm>
          <a:prstGeom prst="rect">
            <a:avLst/>
          </a:prstGeom>
        </p:spPr>
      </p:pic>
      <p:pic>
        <p:nvPicPr>
          <p:cNvPr id="3" name="Audio 2">
            <a:hlinkClick r:id="" action="ppaction://media"/>
            <a:extLst>
              <a:ext uri="{FF2B5EF4-FFF2-40B4-BE49-F238E27FC236}">
                <a16:creationId xmlns:a16="http://schemas.microsoft.com/office/drawing/2014/main" id="{AAA4D370-14D6-4B6A-8010-FC89D0BC1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632056657"/>
      </p:ext>
    </p:extLst>
  </p:cSld>
  <p:clrMapOvr>
    <a:masterClrMapping/>
  </p:clrMapOvr>
  <mc:AlternateContent xmlns:mc="http://schemas.openxmlformats.org/markup-compatibility/2006">
    <mc:Choice xmlns:p14="http://schemas.microsoft.com/office/powerpoint/2010/main" Requires="p14">
      <p:transition spd="slow" p14:dur="2000" advTm="305011"/>
    </mc:Choice>
    <mc:Fallback>
      <p:transition spd="slow" advTm="30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2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288825D-EEF2-6C41-88EE-A55FC46F2C8D}" vid="{3DF8507E-C942-2944-AC84-890C00FB26BF}"/>
    </a:ext>
  </a:extLst>
</a:theme>
</file>

<file path=docProps/app.xml><?xml version="1.0" encoding="utf-8"?>
<Properties xmlns="http://schemas.openxmlformats.org/officeDocument/2006/extended-properties" xmlns:vt="http://schemas.openxmlformats.org/officeDocument/2006/docPropsVTypes">
  <TotalTime>691</TotalTime>
  <Words>2604</Words>
  <Application>Microsoft Office PowerPoint</Application>
  <PresentationFormat>Widescreen</PresentationFormat>
  <Paragraphs>182</Paragraphs>
  <Slides>38</Slides>
  <Notes>0</Notes>
  <HiddenSlides>0</HiddenSlides>
  <MMClips>38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Akzidenz Roman</vt:lpstr>
      <vt:lpstr>Algerian</vt:lpstr>
      <vt:lpstr>Arial</vt:lpstr>
      <vt:lpstr>Calibri</vt:lpstr>
      <vt:lpstr>Calibri Light</vt:lpstr>
      <vt:lpstr>Droid Serif</vt:lpstr>
      <vt:lpstr>KFGQPC Uthman Taha Naskh</vt:lpstr>
      <vt:lpstr>tahoma</vt:lpstr>
      <vt:lpstr>Times New Roman</vt:lpstr>
      <vt:lpstr>Office Theme</vt:lpstr>
      <vt:lpstr>PowerPoint Presentation</vt:lpstr>
      <vt:lpstr>Review and Follow-up</vt:lpstr>
      <vt:lpstr>PowerPoint Presentation</vt:lpstr>
      <vt:lpstr>1. Ask Allah for help</vt:lpstr>
      <vt:lpstr>PowerPoint Presentation</vt:lpstr>
      <vt:lpstr>PowerPoint Presentation</vt:lpstr>
      <vt:lpstr>How was the duaa?</vt:lpstr>
      <vt:lpstr>PowerPoint Presentation</vt:lpstr>
      <vt:lpstr>PowerPoint Presentation</vt:lpstr>
      <vt:lpstr>PowerPoint Presentation</vt:lpstr>
      <vt:lpstr>PowerPoint Presentation</vt:lpstr>
      <vt:lpstr>PowerPoint Presentation</vt:lpstr>
      <vt:lpstr>PowerPoint Presentation</vt:lpstr>
      <vt:lpstr>The best to get closer to Allah is doing the obligatory</vt:lpstr>
      <vt:lpstr>PowerPoint Presentation</vt:lpstr>
      <vt:lpstr>PowerPoint Presentation</vt:lpstr>
      <vt:lpstr>PowerPoint Presentation</vt:lpstr>
      <vt:lpstr>PowerPoint Presentation</vt:lpstr>
      <vt:lpstr>Day Of Arafaah</vt:lpstr>
      <vt:lpstr>PowerPoint Presentation</vt:lpstr>
      <vt:lpstr>Freedom from the hell fire</vt:lpstr>
      <vt:lpstr>The Best supplication and closer to acceptance ""أفْضَلُ الدُّعاءِ دعاءُ يَوْمِ عَرَفَةَ " </vt:lpstr>
      <vt:lpstr>Plan for this week</vt:lpstr>
      <vt:lpstr>Plan for this Week</vt:lpstr>
      <vt:lpstr>1. Duaa </vt:lpstr>
      <vt:lpstr>PowerPoint Presentation</vt:lpstr>
      <vt:lpstr>2. Add a Sunnah every week [Zikr]:</vt:lpstr>
      <vt:lpstr>PowerPoint Presentation</vt:lpstr>
      <vt:lpstr>PowerPoint Presentation</vt:lpstr>
      <vt:lpstr>PowerPoint Presentation</vt:lpstr>
      <vt:lpstr>PowerPoint Presentation</vt:lpstr>
      <vt:lpstr>Advanced Plan</vt:lpstr>
      <vt:lpstr>PowerPoint Presentation</vt:lpstr>
      <vt:lpstr>PowerPoint Presentation</vt:lpstr>
      <vt:lpstr>Advanced Plan</vt:lpstr>
      <vt:lpstr>PowerPoint Presentation</vt:lpstr>
      <vt:lpstr>Questions / Discussions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Rany Elhousieny</dc:creator>
  <cp:lastModifiedBy>Rany EL Housieny</cp:lastModifiedBy>
  <cp:revision>2</cp:revision>
  <dcterms:created xsi:type="dcterms:W3CDTF">2020-07-08T05:40:16Z</dcterms:created>
  <dcterms:modified xsi:type="dcterms:W3CDTF">2020-07-25T06:06:45Z</dcterms:modified>
</cp:coreProperties>
</file>